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12192000" cy="16256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2"/>
    <a:srgbClr val="446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95"/>
    <p:restoredTop sz="94651"/>
  </p:normalViewPr>
  <p:slideViewPr>
    <p:cSldViewPr snapToGrid="0" snapToObjects="1">
      <p:cViewPr>
        <p:scale>
          <a:sx n="124" d="100"/>
          <a:sy n="124" d="100"/>
        </p:scale>
        <p:origin x="952" y="-2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062B2-74FC-6A41-AB2E-332DA153F792}" type="datetimeFigureOut">
              <a:rPr lang="fr-FR" smtClean="0"/>
              <a:t>08/09/2020</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0D5A3-18E9-404D-9836-927D37DC3D46}" type="slidenum">
              <a:rPr lang="fr-FR" smtClean="0"/>
              <a:t>‹#›</a:t>
            </a:fld>
            <a:endParaRPr lang="fr-FR"/>
          </a:p>
        </p:txBody>
      </p:sp>
    </p:spTree>
    <p:extLst>
      <p:ext uri="{BB962C8B-B14F-4D97-AF65-F5344CB8AC3E}">
        <p14:creationId xmlns:p14="http://schemas.microsoft.com/office/powerpoint/2010/main" val="123430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D5A3-18E9-404D-9836-927D37DC3D46}" type="slidenum">
              <a:rPr lang="fr-FR" smtClean="0"/>
              <a:t>1</a:t>
            </a:fld>
            <a:endParaRPr lang="fr-FR"/>
          </a:p>
        </p:txBody>
      </p:sp>
    </p:spTree>
    <p:extLst>
      <p:ext uri="{BB962C8B-B14F-4D97-AF65-F5344CB8AC3E}">
        <p14:creationId xmlns:p14="http://schemas.microsoft.com/office/powerpoint/2010/main" val="24454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fr-FR" smtClean="0"/>
              <a:t>Cliquez et modifiez le titre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663D2F54-F889-DA49-AE10-5338F8F599D2}" type="datetimeFigureOut">
              <a:rPr lang="fr-FR" smtClean="0"/>
              <a:t>08/09/2020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D2F54-F889-DA49-AE10-5338F8F599D2}" type="datetimeFigureOut">
              <a:rPr lang="fr-FR" smtClean="0"/>
              <a:t>08/09/2020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D2F54-F889-DA49-AE10-5338F8F599D2}" type="datetimeFigureOut">
              <a:rPr lang="fr-FR" smtClean="0"/>
              <a:t>08/09/2020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3D2F54-F889-DA49-AE10-5338F8F599D2}" type="datetimeFigureOut">
              <a:rPr lang="fr-FR" smtClean="0"/>
              <a:t>08/09/2020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fr-FR" smtClean="0"/>
              <a:t>Cliquez et modifiez le titre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63D2F54-F889-DA49-AE10-5338F8F599D2}" type="datetimeFigureOut">
              <a:rPr lang="fr-FR" smtClean="0"/>
              <a:t>08/09/2020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63D2F54-F889-DA49-AE10-5338F8F599D2}" type="datetimeFigureOut">
              <a:rPr lang="fr-FR" smtClean="0"/>
              <a:t>08/09/2020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smtClean="0"/>
              <a:t>Cliquez pour modifier les styles du texte du masque</a:t>
            </a:r>
          </a:p>
        </p:txBody>
      </p:sp>
      <p:sp>
        <p:nvSpPr>
          <p:cNvPr id="4" name="Content Placeholder 3"/>
          <p:cNvSpPr>
            <a:spLocks noGrp="1"/>
          </p:cNvSpPr>
          <p:nvPr>
            <p:ph sz="half" idx="2"/>
          </p:nvPr>
        </p:nvSpPr>
        <p:spPr>
          <a:xfrm>
            <a:off x="839789" y="5937956"/>
            <a:ext cx="5157787" cy="8733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smtClean="0"/>
              <a:t>Cliquez pour modifier les styles du texte du masque</a:t>
            </a:r>
          </a:p>
        </p:txBody>
      </p:sp>
      <p:sp>
        <p:nvSpPr>
          <p:cNvPr id="6" name="Content Placeholder 5"/>
          <p:cNvSpPr>
            <a:spLocks noGrp="1"/>
          </p:cNvSpPr>
          <p:nvPr>
            <p:ph sz="quarter" idx="4"/>
          </p:nvPr>
        </p:nvSpPr>
        <p:spPr>
          <a:xfrm>
            <a:off x="6172201" y="5937956"/>
            <a:ext cx="5183188" cy="8733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63D2F54-F889-DA49-AE10-5338F8F599D2}" type="datetimeFigureOut">
              <a:rPr lang="fr-FR" smtClean="0"/>
              <a:t>08/09/2020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663D2F54-F889-DA49-AE10-5338F8F599D2}" type="datetimeFigureOut">
              <a:rPr lang="fr-FR" smtClean="0"/>
              <a:t>08/09/2020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D2F54-F889-DA49-AE10-5338F8F599D2}" type="datetimeFigureOut">
              <a:rPr lang="fr-FR" smtClean="0"/>
              <a:t>08/09/2020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fr-FR" smtClean="0"/>
              <a:t>Cliquez et modifiez le titre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63D2F54-F889-DA49-AE10-5338F8F599D2}" type="datetimeFigureOut">
              <a:rPr lang="fr-FR" smtClean="0"/>
              <a:t>08/09/2020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63D2F54-F889-DA49-AE10-5338F8F599D2}" type="datetimeFigureOut">
              <a:rPr lang="fr-FR" smtClean="0"/>
              <a:t>08/09/2020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3703D62-6443-7649-BFA9-DC7DA37E01A8}"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663D2F54-F889-DA49-AE10-5338F8F599D2}" type="datetimeFigureOut">
              <a:rPr lang="fr-FR" smtClean="0"/>
              <a:t>08/09/2020</a:t>
            </a:fld>
            <a:endParaRPr lang="fr-FR"/>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23703D62-6443-7649-BFA9-DC7DA37E01A8}" type="slidenum">
              <a:rPr lang="fr-FR" smtClean="0"/>
              <a:t>‹#›</a:t>
            </a:fld>
            <a:endParaRPr lang="fr-FR"/>
          </a:p>
        </p:txBody>
      </p:sp>
    </p:spTree>
    <p:extLst>
      <p:ext uri="{BB962C8B-B14F-4D97-AF65-F5344CB8AC3E}">
        <p14:creationId xmlns:p14="http://schemas.microsoft.com/office/powerpoint/2010/main" val="1872759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8.png"/><Relationship Id="rId13" Type="http://schemas.microsoft.com/office/2007/relationships/hdphoto" Target="../media/hdphoto3.wdp"/><Relationship Id="rId14" Type="http://schemas.openxmlformats.org/officeDocument/2006/relationships/image" Target="../media/image9.png"/><Relationship Id="rId15" Type="http://schemas.microsoft.com/office/2007/relationships/hdphoto" Target="../media/hdphoto4.wdp"/><Relationship Id="rId16" Type="http://schemas.openxmlformats.org/officeDocument/2006/relationships/image" Target="../media/image10.tiff"/><Relationship Id="rId17"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png"/><Relationship Id="rId7" Type="http://schemas.microsoft.com/office/2007/relationships/hdphoto" Target="../media/hdphoto1.wdp"/><Relationship Id="rId8" Type="http://schemas.openxmlformats.org/officeDocument/2006/relationships/image" Target="../media/image5.tiff"/><Relationship Id="rId9" Type="http://schemas.openxmlformats.org/officeDocument/2006/relationships/image" Target="../media/image6.tiff"/><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p:cNvSpPr/>
          <p:nvPr/>
        </p:nvSpPr>
        <p:spPr>
          <a:xfrm>
            <a:off x="0" y="-19134"/>
            <a:ext cx="12192000" cy="16268962"/>
          </a:xfrm>
          <a:prstGeom prst="rect">
            <a:avLst/>
          </a:prstGeom>
          <a:solidFill>
            <a:srgbClr val="FFF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654066" y="1548390"/>
            <a:ext cx="8233133" cy="5089106"/>
          </a:xfrm>
          <a:prstGeom prst="rect">
            <a:avLst/>
          </a:prstGeom>
          <a:solidFill>
            <a:srgbClr val="BBE5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6" name="Image 155"/>
          <p:cNvPicPr>
            <a:picLocks noChangeAspect="1"/>
          </p:cNvPicPr>
          <p:nvPr/>
        </p:nvPicPr>
        <p:blipFill>
          <a:blip r:embed="rId3"/>
          <a:stretch>
            <a:fillRect/>
          </a:stretch>
        </p:blipFill>
        <p:spPr>
          <a:xfrm>
            <a:off x="10621526" y="1561094"/>
            <a:ext cx="1262788" cy="1331047"/>
          </a:xfrm>
          <a:prstGeom prst="rect">
            <a:avLst/>
          </a:prstGeom>
        </p:spPr>
      </p:pic>
      <p:sp>
        <p:nvSpPr>
          <p:cNvPr id="159" name="Rectangle à coins arrondis 158"/>
          <p:cNvSpPr/>
          <p:nvPr/>
        </p:nvSpPr>
        <p:spPr>
          <a:xfrm>
            <a:off x="6576154" y="6745085"/>
            <a:ext cx="5311046" cy="1832670"/>
          </a:xfrm>
          <a:prstGeom prst="roundRect">
            <a:avLst>
              <a:gd name="adj" fmla="val 8914"/>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186060" y="8449736"/>
            <a:ext cx="6125533" cy="7641296"/>
          </a:xfrm>
          <a:prstGeom prst="roundRect">
            <a:avLst>
              <a:gd name="adj" fmla="val 3480"/>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4"/>
          <a:srcRect b="19522"/>
          <a:stretch/>
        </p:blipFill>
        <p:spPr>
          <a:xfrm>
            <a:off x="6388102" y="14700769"/>
            <a:ext cx="1462182" cy="1480550"/>
          </a:xfrm>
          <a:prstGeom prst="ellipse">
            <a:avLst/>
          </a:prstGeom>
        </p:spPr>
      </p:pic>
      <p:pic>
        <p:nvPicPr>
          <p:cNvPr id="5" name="Image 4"/>
          <p:cNvPicPr>
            <a:picLocks noChangeAspect="1"/>
          </p:cNvPicPr>
          <p:nvPr/>
        </p:nvPicPr>
        <p:blipFill rotWithShape="1">
          <a:blip r:embed="rId5"/>
          <a:srcRect l="16066" r="25562" b="59460"/>
          <a:stretch/>
        </p:blipFill>
        <p:spPr>
          <a:xfrm>
            <a:off x="6352157" y="12508097"/>
            <a:ext cx="1589745" cy="1480550"/>
          </a:xfrm>
          <a:prstGeom prst="ellipse">
            <a:avLst/>
          </a:prstGeom>
        </p:spPr>
      </p:pic>
      <p:pic>
        <p:nvPicPr>
          <p:cNvPr id="6" name="Image 5"/>
          <p:cNvPicPr>
            <a:picLocks noChangeAspect="1"/>
          </p:cNvPicPr>
          <p:nvPr/>
        </p:nvPicPr>
        <p:blipFill rotWithShape="1">
          <a:blip r:embed="rId6">
            <a:extLst>
              <a:ext uri="{BEBA8EAE-BF5A-486C-A8C5-ECC9F3942E4B}">
                <a14:imgProps xmlns:a14="http://schemas.microsoft.com/office/drawing/2010/main">
                  <a14:imgLayer r:embed="rId7">
                    <a14:imgEffect>
                      <a14:backgroundRemoval t="43796" b="88078" l="1250" r="98750">
                        <a14:foregroundMark x1="94750" y1="69586" x2="94750" y2="69586"/>
                        <a14:foregroundMark x1="96875" y1="71290" x2="96875" y2="71290"/>
                        <a14:foregroundMark x1="9750" y1="69343" x2="9750" y2="69343"/>
                        <a14:foregroundMark x1="6750" y1="71046" x2="6750" y2="71046"/>
                        <a14:foregroundMark x1="4500" y1="71290" x2="4500" y2="71290"/>
                        <a14:foregroundMark x1="2500" y1="72506" x2="2500" y2="72506"/>
                        <a14:foregroundMark x1="3375" y1="72749" x2="3375" y2="72749"/>
                        <a14:foregroundMark x1="3375" y1="78832" x2="3375" y2="78832"/>
                        <a14:foregroundMark x1="24250" y1="51825" x2="24250" y2="51825"/>
                        <a14:foregroundMark x1="60000" y1="58881" x2="60000" y2="58881"/>
                        <a14:foregroundMark x1="64875" y1="59124" x2="64875" y2="59124"/>
                        <a14:foregroundMark x1="66000" y1="58394" x2="66000" y2="58394"/>
                        <a14:foregroundMark x1="67000" y1="58394" x2="67000" y2="58394"/>
                        <a14:foregroundMark x1="85625" y1="77859" x2="85625" y2="77859"/>
                        <a14:foregroundMark x1="31875" y1="84428" x2="31875" y2="84428"/>
                        <a14:foregroundMark x1="20625" y1="63747" x2="20625" y2="63747"/>
                        <a14:foregroundMark x1="20625" y1="60584" x2="20625" y2="60584"/>
                        <a14:foregroundMark x1="18375" y1="60827" x2="18375" y2="60827"/>
                        <a14:foregroundMark x1="25500" y1="57908" x2="25500" y2="57908"/>
                        <a14:foregroundMark x1="48125" y1="57178" x2="48125" y2="57178"/>
                        <a14:foregroundMark x1="48125" y1="55474" x2="48125" y2="55474"/>
                        <a14:foregroundMark x1="18750" y1="61557" x2="18750" y2="61557"/>
                        <a14:foregroundMark x1="68125" y1="72993" x2="68125" y2="72993"/>
                        <a14:foregroundMark x1="94625" y1="72993" x2="94625" y2="72993"/>
                        <a14:foregroundMark x1="97875" y1="71046" x2="97875" y2="71046"/>
                        <a14:foregroundMark x1="96125" y1="71776" x2="96125" y2="71776"/>
                        <a14:foregroundMark x1="31875" y1="58394" x2="31875" y2="58394"/>
                        <a14:foregroundMark x1="32500" y1="82482" x2="32500" y2="82482"/>
                        <a14:foregroundMark x1="30250" y1="82238" x2="30250" y2="82238"/>
                        <a14:foregroundMark x1="10000" y1="66667" x2="10000" y2="66667"/>
                        <a14:foregroundMark x1="21125" y1="61071" x2="21125" y2="61071"/>
                        <a14:foregroundMark x1="21500" y1="59854" x2="21500" y2="59854"/>
                        <a14:foregroundMark x1="25375" y1="54988" x2="25375" y2="54988"/>
                        <a14:foregroundMark x1="4875" y1="79075" x2="4875" y2="79075"/>
                        <a14:foregroundMark x1="4125" y1="79075" x2="4125" y2="79075"/>
                        <a14:foregroundMark x1="16000" y1="84672" x2="16000" y2="84672"/>
                        <a14:foregroundMark x1="16000" y1="86131" x2="16000" y2="86131"/>
                        <a14:foregroundMark x1="60250" y1="56448" x2="60250" y2="56448"/>
                        <a14:foregroundMark x1="59000" y1="60097" x2="59000" y2="60097"/>
                        <a14:foregroundMark x1="59000" y1="61071" x2="59000" y2="61071"/>
                        <a14:foregroundMark x1="59125" y1="57908" x2="59125" y2="57908"/>
                        <a14:foregroundMark x1="59500" y1="56934" x2="59500" y2="56934"/>
                        <a14:backgroundMark x1="24750" y1="56934" x2="24750" y2="56934"/>
                      </a14:backgroundRemoval>
                    </a14:imgEffect>
                  </a14:imgLayer>
                </a14:imgProps>
              </a:ext>
            </a:extLst>
          </a:blip>
          <a:srcRect l="1292" t="42225" r="1383" b="11829"/>
          <a:stretch/>
        </p:blipFill>
        <p:spPr>
          <a:xfrm>
            <a:off x="7110111" y="9428725"/>
            <a:ext cx="4377501" cy="1061688"/>
          </a:xfrm>
          <a:prstGeom prst="rect">
            <a:avLst/>
          </a:prstGeom>
        </p:spPr>
      </p:pic>
      <p:sp>
        <p:nvSpPr>
          <p:cNvPr id="9" name="ZoneTexte 8"/>
          <p:cNvSpPr txBox="1"/>
          <p:nvPr/>
        </p:nvSpPr>
        <p:spPr>
          <a:xfrm>
            <a:off x="0" y="511833"/>
            <a:ext cx="12192000" cy="522000"/>
          </a:xfrm>
          <a:prstGeom prst="rect">
            <a:avLst/>
          </a:prstGeom>
          <a:solidFill>
            <a:srgbClr val="446A2B"/>
          </a:solidFill>
          <a:effectLst>
            <a:outerShdw blurRad="50800" dist="38100" dir="2700000" algn="tl" rotWithShape="0">
              <a:prstClr val="black">
                <a:alpha val="40000"/>
              </a:prstClr>
            </a:outerShdw>
          </a:effectLst>
        </p:spPr>
        <p:txBody>
          <a:bodyPr wrap="square" rtlCol="0">
            <a:spAutoFit/>
          </a:bodyPr>
          <a:lstStyle/>
          <a:p>
            <a:pPr algn="ctr"/>
            <a:r>
              <a:rPr lang="fr-FR" sz="2800" b="1" dirty="0" smtClean="0">
                <a:solidFill>
                  <a:schemeClr val="bg1"/>
                </a:solidFill>
                <a:effectLst>
                  <a:outerShdw dist="63500" dir="18000000" rotWithShape="0">
                    <a:prstClr val="black">
                      <a:alpha val="40000"/>
                    </a:prstClr>
                  </a:outerShdw>
                </a:effectLst>
                <a:latin typeface="Cooper Black" charset="0"/>
                <a:ea typeface="Cooper Black" charset="0"/>
                <a:cs typeface="Cooper Black" charset="0"/>
              </a:rPr>
              <a:t>Raid </a:t>
            </a:r>
            <a:r>
              <a:rPr lang="fr-FR" sz="2800" b="1" dirty="0" err="1" smtClean="0">
                <a:solidFill>
                  <a:schemeClr val="bg1"/>
                </a:solidFill>
                <a:effectLst>
                  <a:outerShdw dist="63500" dir="18000000" rotWithShape="0">
                    <a:prstClr val="black">
                      <a:alpha val="40000"/>
                    </a:prstClr>
                  </a:outerShdw>
                </a:effectLst>
                <a:latin typeface="Cooper Black" charset="0"/>
                <a:ea typeface="Cooper Black" charset="0"/>
                <a:cs typeface="Cooper Black" charset="0"/>
              </a:rPr>
              <a:t>Doolittle</a:t>
            </a:r>
            <a:r>
              <a:rPr lang="fr-FR" sz="2800" b="1" dirty="0" smtClean="0">
                <a:solidFill>
                  <a:schemeClr val="bg1"/>
                </a:solidFill>
                <a:effectLst>
                  <a:outerShdw dist="63500" dir="18000000" rotWithShape="0">
                    <a:prstClr val="black">
                      <a:alpha val="40000"/>
                    </a:prstClr>
                  </a:outerShdw>
                </a:effectLst>
                <a:latin typeface="Cooper Black" charset="0"/>
                <a:ea typeface="Cooper Black" charset="0"/>
                <a:cs typeface="Cooper Black" charset="0"/>
              </a:rPr>
              <a:t> sur Tokyo </a:t>
            </a:r>
            <a:r>
              <a:rPr lang="mr-IN" sz="2800" b="1" dirty="0" smtClean="0">
                <a:solidFill>
                  <a:schemeClr val="bg1"/>
                </a:solidFill>
                <a:effectLst>
                  <a:outerShdw dist="63500" dir="18000000" rotWithShape="0">
                    <a:prstClr val="black">
                      <a:alpha val="40000"/>
                    </a:prstClr>
                  </a:outerShdw>
                </a:effectLst>
                <a:latin typeface="Cooper Black" charset="0"/>
                <a:ea typeface="Cooper Black" charset="0"/>
                <a:cs typeface="Cooper Black" charset="0"/>
              </a:rPr>
              <a:t>–</a:t>
            </a:r>
            <a:r>
              <a:rPr lang="fr-FR" sz="2800" b="1" dirty="0" smtClean="0">
                <a:solidFill>
                  <a:schemeClr val="bg1"/>
                </a:solidFill>
                <a:effectLst>
                  <a:outerShdw dist="63500" dir="18000000" rotWithShape="0">
                    <a:prstClr val="black">
                      <a:alpha val="40000"/>
                    </a:prstClr>
                  </a:outerShdw>
                </a:effectLst>
                <a:latin typeface="Cooper Black" charset="0"/>
                <a:ea typeface="Cooper Black" charset="0"/>
                <a:cs typeface="Cooper Black" charset="0"/>
              </a:rPr>
              <a:t> 18 Avril 1942</a:t>
            </a:r>
            <a:endParaRPr lang="fr-FR" sz="2800" b="1" dirty="0">
              <a:solidFill>
                <a:schemeClr val="bg1"/>
              </a:solidFill>
              <a:effectLst>
                <a:outerShdw dist="63500" dir="18000000" rotWithShape="0">
                  <a:prstClr val="black">
                    <a:alpha val="40000"/>
                  </a:prstClr>
                </a:outerShdw>
              </a:effectLst>
              <a:latin typeface="Cooper Black" charset="0"/>
              <a:ea typeface="Cooper Black" charset="0"/>
              <a:cs typeface="Cooper Black" charset="0"/>
            </a:endParaRPr>
          </a:p>
        </p:txBody>
      </p:sp>
      <p:sp>
        <p:nvSpPr>
          <p:cNvPr id="12" name="ZoneTexte 11"/>
          <p:cNvSpPr txBox="1"/>
          <p:nvPr/>
        </p:nvSpPr>
        <p:spPr>
          <a:xfrm>
            <a:off x="164514" y="1501872"/>
            <a:ext cx="3420789" cy="6832640"/>
          </a:xfrm>
          <a:prstGeom prst="rect">
            <a:avLst/>
          </a:prstGeom>
          <a:noFill/>
        </p:spPr>
        <p:txBody>
          <a:bodyPr wrap="square" rtlCol="0">
            <a:spAutoFit/>
          </a:bodyPr>
          <a:lstStyle/>
          <a:p>
            <a:pPr algn="just"/>
            <a:r>
              <a:rPr lang="fr-FR" b="1" dirty="0" smtClean="0"/>
              <a:t>Contexte </a:t>
            </a:r>
            <a:r>
              <a:rPr lang="mr-IN" b="1" dirty="0" smtClean="0"/>
              <a:t>–</a:t>
            </a:r>
            <a:r>
              <a:rPr lang="fr-FR" b="1" dirty="0" smtClean="0"/>
              <a:t> </a:t>
            </a:r>
            <a:r>
              <a:rPr lang="fr-FR" b="1" dirty="0" smtClean="0">
                <a:solidFill>
                  <a:srgbClr val="FF0000"/>
                </a:solidFill>
              </a:rPr>
              <a:t>"Venger" Pearl Harbor</a:t>
            </a:r>
          </a:p>
          <a:p>
            <a:pPr algn="just"/>
            <a:endParaRPr lang="fr-FR" sz="1400" dirty="0"/>
          </a:p>
          <a:p>
            <a:pPr algn="just"/>
            <a:r>
              <a:rPr lang="fr-FR" sz="1400" dirty="0" smtClean="0"/>
              <a:t>Dans une des premières opérations réellement interarmées de la 2ème GM, 80 membres d’équipage de l’USAAF sont formés par des pilotes de la Marine pour maîtriser le décollage du bombardier B-25B Mitchell </a:t>
            </a:r>
            <a:r>
              <a:rPr lang="fr-FR" sz="1400" dirty="0"/>
              <a:t>à </a:t>
            </a:r>
            <a:r>
              <a:rPr lang="fr-FR" sz="1400" dirty="0" smtClean="0"/>
              <a:t>pleine charge, à partir du pont d’un porte-avions. Faisant suite au désastre de Pearl Harbor (7 Décembre 1941), leurs efforts conjugués aboutissent à la première attaque aérienne de bombardiers américains contre l’empire du Japon.</a:t>
            </a:r>
          </a:p>
          <a:p>
            <a:pPr algn="just"/>
            <a:endParaRPr lang="fr-FR" sz="1400" dirty="0"/>
          </a:p>
          <a:p>
            <a:pPr algn="just"/>
            <a:r>
              <a:rPr lang="fr-FR" sz="1400" dirty="0" smtClean="0"/>
              <a:t>Commandés par le lieutenant-colonel (USAAF) Jimmy </a:t>
            </a:r>
            <a:r>
              <a:rPr lang="fr-FR" sz="1400" dirty="0" err="1" smtClean="0"/>
              <a:t>Doolittle</a:t>
            </a:r>
            <a:r>
              <a:rPr lang="fr-FR" sz="1400" dirty="0" smtClean="0"/>
              <a:t>, ces pionniers ont porté la guerre chez l’ennemi et, quoique l’opération n’ait pas infligé de sérieux dommages son impact sur le moral américain s’est avéré incalculable. Ceci a contraint les japonais à réallouer certaines de leurs forces pour contribuer à la défense de leur territoire national, prélevant ainsi des capacités de combat qui auraient été utiles sur leurs multiples théâtres d’opérations dans le Pacifique. Surtout, l’opération « précipite » l’attaque japonaise contre Midway (3-6 Juin 1942) qui va constituer le premier revers sérieux pour le Japon et le véritable tournant dans la guerre du Pacifique.</a:t>
            </a:r>
            <a:endParaRPr lang="fr-FR" sz="1400" dirty="0"/>
          </a:p>
        </p:txBody>
      </p:sp>
      <p:sp>
        <p:nvSpPr>
          <p:cNvPr id="14" name="ZoneTexte 13"/>
          <p:cNvSpPr txBox="1"/>
          <p:nvPr/>
        </p:nvSpPr>
        <p:spPr>
          <a:xfrm>
            <a:off x="6576153" y="6753479"/>
            <a:ext cx="2267363" cy="1815882"/>
          </a:xfrm>
          <a:prstGeom prst="rect">
            <a:avLst/>
          </a:prstGeom>
          <a:noFill/>
        </p:spPr>
        <p:txBody>
          <a:bodyPr wrap="square" rtlCol="0">
            <a:spAutoFit/>
          </a:bodyPr>
          <a:lstStyle/>
          <a:p>
            <a:pPr algn="just"/>
            <a:r>
              <a:rPr lang="fr-FR" sz="1400" dirty="0" smtClean="0"/>
              <a:t>Le </a:t>
            </a:r>
            <a:r>
              <a:rPr lang="fr-FR" sz="1400" b="1" dirty="0" smtClean="0"/>
              <a:t>porte-avions USS HORNET</a:t>
            </a:r>
            <a:r>
              <a:rPr lang="fr-FR" sz="1400" dirty="0" smtClean="0"/>
              <a:t>, récemment sorti des chantiers de Norfolk en Virginie, est sélectionné pour mener le raid </a:t>
            </a:r>
            <a:r>
              <a:rPr lang="fr-FR" sz="1400" dirty="0" err="1" smtClean="0"/>
              <a:t>Doolittle</a:t>
            </a:r>
            <a:r>
              <a:rPr lang="fr-FR" sz="1400" dirty="0" smtClean="0"/>
              <a:t> contre le japon. La TF 16 compte 16 bâtiments et 10000 marins.</a:t>
            </a:r>
            <a:endParaRPr lang="fr-FR" sz="1400" dirty="0"/>
          </a:p>
        </p:txBody>
      </p:sp>
      <p:sp>
        <p:nvSpPr>
          <p:cNvPr id="16" name="ZoneTexte 15"/>
          <p:cNvSpPr txBox="1"/>
          <p:nvPr/>
        </p:nvSpPr>
        <p:spPr>
          <a:xfrm>
            <a:off x="6627585" y="8697704"/>
            <a:ext cx="5342553" cy="800219"/>
          </a:xfrm>
          <a:prstGeom prst="rect">
            <a:avLst/>
          </a:prstGeom>
          <a:noFill/>
        </p:spPr>
        <p:txBody>
          <a:bodyPr wrap="square" rtlCol="0">
            <a:spAutoFit/>
          </a:bodyPr>
          <a:lstStyle/>
          <a:p>
            <a:pPr algn="just"/>
            <a:r>
              <a:rPr lang="fr-FR" b="1" dirty="0" smtClean="0"/>
              <a:t>L’avion </a:t>
            </a:r>
            <a:r>
              <a:rPr lang="mr-IN" b="1" dirty="0" smtClean="0"/>
              <a:t>–</a:t>
            </a:r>
            <a:r>
              <a:rPr lang="fr-FR" b="1" dirty="0" smtClean="0"/>
              <a:t> </a:t>
            </a:r>
            <a:r>
              <a:rPr lang="fr-FR" b="1" dirty="0" smtClean="0">
                <a:solidFill>
                  <a:srgbClr val="FF0000"/>
                </a:solidFill>
              </a:rPr>
              <a:t>B-25B Mitchell de </a:t>
            </a:r>
            <a:r>
              <a:rPr lang="fr-FR" b="1" dirty="0" err="1" smtClean="0">
                <a:solidFill>
                  <a:srgbClr val="FF0000"/>
                </a:solidFill>
              </a:rPr>
              <a:t>North</a:t>
            </a:r>
            <a:r>
              <a:rPr lang="fr-FR" b="1" dirty="0" smtClean="0">
                <a:solidFill>
                  <a:srgbClr val="FF0000"/>
                </a:solidFill>
              </a:rPr>
              <a:t> American Aviation</a:t>
            </a:r>
          </a:p>
          <a:p>
            <a:pPr algn="just"/>
            <a:r>
              <a:rPr lang="fr-FR" sz="1400" dirty="0" smtClean="0"/>
              <a:t>Plus de 9800 exemplaires ont été construits. Les équipages adoraient cet appareil qui a servi sur tous les théâtres de la 2</a:t>
            </a:r>
            <a:r>
              <a:rPr lang="fr-FR" sz="1400" baseline="30000" dirty="0" smtClean="0"/>
              <a:t>ème</a:t>
            </a:r>
            <a:r>
              <a:rPr lang="fr-FR" sz="1400" dirty="0" smtClean="0"/>
              <a:t> GM.</a:t>
            </a:r>
            <a:endParaRPr lang="fr-FR" sz="1400" dirty="0"/>
          </a:p>
        </p:txBody>
      </p:sp>
      <p:sp>
        <p:nvSpPr>
          <p:cNvPr id="17" name="ZoneTexte 16"/>
          <p:cNvSpPr txBox="1"/>
          <p:nvPr/>
        </p:nvSpPr>
        <p:spPr>
          <a:xfrm>
            <a:off x="6627584" y="10429440"/>
            <a:ext cx="5342554" cy="954107"/>
          </a:xfrm>
          <a:prstGeom prst="rect">
            <a:avLst/>
          </a:prstGeom>
          <a:noFill/>
        </p:spPr>
        <p:txBody>
          <a:bodyPr wrap="square" rtlCol="0">
            <a:spAutoFit/>
          </a:bodyPr>
          <a:lstStyle/>
          <a:p>
            <a:r>
              <a:rPr lang="fr-FR" sz="1400" dirty="0" smtClean="0"/>
              <a:t>Longueur : 16,5 m		Envergure 20,6 m</a:t>
            </a:r>
          </a:p>
          <a:p>
            <a:r>
              <a:rPr lang="fr-FR" sz="1400" dirty="0" smtClean="0"/>
              <a:t>Hauteur : 4,8 m		Moteurs : 2 x Wright 1700 </a:t>
            </a:r>
            <a:r>
              <a:rPr lang="fr-FR" sz="1400" dirty="0" err="1" smtClean="0"/>
              <a:t>ch</a:t>
            </a:r>
            <a:endParaRPr lang="fr-FR" sz="1400" dirty="0" smtClean="0"/>
          </a:p>
          <a:p>
            <a:r>
              <a:rPr lang="fr-FR" sz="1400" dirty="0" smtClean="0"/>
              <a:t>Vitesse Max : 438 km/h		Vitesse de croisière : 360 km/h</a:t>
            </a:r>
          </a:p>
          <a:p>
            <a:r>
              <a:rPr lang="fr-FR" sz="1400" dirty="0" smtClean="0"/>
              <a:t>Rayon d’action : 3500 km		Plafond </a:t>
            </a:r>
            <a:r>
              <a:rPr lang="fr-FR" sz="1400" dirty="0"/>
              <a:t>: </a:t>
            </a:r>
            <a:r>
              <a:rPr lang="fr-FR" sz="1400" dirty="0" smtClean="0"/>
              <a:t>7250 m</a:t>
            </a:r>
            <a:endParaRPr lang="fr-FR" sz="1400" dirty="0"/>
          </a:p>
        </p:txBody>
      </p:sp>
      <p:sp>
        <p:nvSpPr>
          <p:cNvPr id="19" name="ZoneTexte 18"/>
          <p:cNvSpPr txBox="1"/>
          <p:nvPr/>
        </p:nvSpPr>
        <p:spPr>
          <a:xfrm>
            <a:off x="7982467" y="11909544"/>
            <a:ext cx="3987672" cy="2677656"/>
          </a:xfrm>
          <a:prstGeom prst="rect">
            <a:avLst/>
          </a:prstGeom>
          <a:noFill/>
        </p:spPr>
        <p:txBody>
          <a:bodyPr wrap="square" rtlCol="0">
            <a:spAutoFit/>
          </a:bodyPr>
          <a:lstStyle/>
          <a:p>
            <a:pPr algn="just"/>
            <a:r>
              <a:rPr lang="fr-FR" sz="1400" b="1" dirty="0" smtClean="0"/>
              <a:t>L’équipe </a:t>
            </a:r>
            <a:r>
              <a:rPr lang="fr-FR" sz="1400" b="1" dirty="0" err="1" smtClean="0"/>
              <a:t>Doolittle</a:t>
            </a:r>
            <a:endParaRPr lang="fr-FR" sz="1400" b="1" dirty="0" smtClean="0"/>
          </a:p>
          <a:p>
            <a:pPr algn="just"/>
            <a:r>
              <a:rPr lang="fr-FR" sz="1400" dirty="0" smtClean="0"/>
              <a:t>Les équipages des 16 appareils attaquent cinq centres industriels japonais puis s’esquivent en direction de la Chine dans ce qui va devenir une mission légendaire qui continue d'être source d’inspiration pour les pilotes de l’armée de l’air. </a:t>
            </a:r>
          </a:p>
          <a:p>
            <a:pPr algn="just"/>
            <a:r>
              <a:rPr lang="fr-FR" sz="1400" dirty="0" smtClean="0"/>
              <a:t>S’entraînant sur la base d’</a:t>
            </a:r>
            <a:r>
              <a:rPr lang="fr-FR" sz="1400" dirty="0" err="1" smtClean="0"/>
              <a:t>Eglin</a:t>
            </a:r>
            <a:r>
              <a:rPr lang="fr-FR" sz="1400" dirty="0" smtClean="0"/>
              <a:t> en Floride, les équipages apprennent à maîtriser les décollages courts (150 m) puis rejoignent le USS </a:t>
            </a:r>
            <a:r>
              <a:rPr lang="fr-FR" sz="1400" dirty="0" err="1" smtClean="0"/>
              <a:t>Hornet</a:t>
            </a:r>
            <a:r>
              <a:rPr lang="fr-FR" sz="1400" dirty="0" smtClean="0"/>
              <a:t> sur la base aéronavale d’Alameda, en Californie. Les appareils sont alors grutés et solidement arrimés sur le pont pour leur long périple à travers le Pacifique.</a:t>
            </a:r>
            <a:endParaRPr lang="fr-FR" sz="1400" dirty="0"/>
          </a:p>
        </p:txBody>
      </p:sp>
      <p:sp>
        <p:nvSpPr>
          <p:cNvPr id="21" name="ZoneTexte 20"/>
          <p:cNvSpPr txBox="1"/>
          <p:nvPr/>
        </p:nvSpPr>
        <p:spPr>
          <a:xfrm>
            <a:off x="7982468" y="14640825"/>
            <a:ext cx="3987671" cy="1600438"/>
          </a:xfrm>
          <a:prstGeom prst="rect">
            <a:avLst/>
          </a:prstGeom>
          <a:noFill/>
        </p:spPr>
        <p:txBody>
          <a:bodyPr wrap="square" rtlCol="0">
            <a:spAutoFit/>
          </a:bodyPr>
          <a:lstStyle/>
          <a:p>
            <a:pPr algn="just"/>
            <a:r>
              <a:rPr lang="fr-FR" sz="1400" b="1" dirty="0" smtClean="0"/>
              <a:t>Une opération interarmées</a:t>
            </a:r>
          </a:p>
          <a:p>
            <a:pPr algn="just"/>
            <a:r>
              <a:rPr lang="fr-FR" sz="1400" dirty="0" smtClean="0"/>
              <a:t>Le concept de cette opération a été imaginé en Janvier 42 par le capitaine de vaisseau </a:t>
            </a:r>
            <a:r>
              <a:rPr lang="fr-FR" sz="1400" dirty="0" err="1" smtClean="0"/>
              <a:t>Low</a:t>
            </a:r>
            <a:r>
              <a:rPr lang="fr-FR" sz="1400" dirty="0" smtClean="0"/>
              <a:t>, de l’état-major de la marine américaine, et qui a travaillé en étroite coordination avec la force aérienne de l’armée de terre (USAAF) pour rendre ce concept opérationnel.</a:t>
            </a:r>
            <a:endParaRPr lang="fr-FR" sz="1400" dirty="0"/>
          </a:p>
        </p:txBody>
      </p:sp>
      <p:sp>
        <p:nvSpPr>
          <p:cNvPr id="23" name="ZoneTexte 22"/>
          <p:cNvSpPr txBox="1"/>
          <p:nvPr/>
        </p:nvSpPr>
        <p:spPr>
          <a:xfrm>
            <a:off x="227624" y="8449736"/>
            <a:ext cx="6042405" cy="7694414"/>
          </a:xfrm>
          <a:prstGeom prst="rect">
            <a:avLst/>
          </a:prstGeom>
          <a:noFill/>
        </p:spPr>
        <p:txBody>
          <a:bodyPr wrap="square" rtlCol="0">
            <a:spAutoFit/>
          </a:bodyPr>
          <a:lstStyle/>
          <a:p>
            <a:pPr algn="just"/>
            <a:r>
              <a:rPr lang="fr-FR" b="1" dirty="0" smtClean="0"/>
              <a:t>La Mission </a:t>
            </a:r>
            <a:r>
              <a:rPr lang="mr-IN" b="1" dirty="0" smtClean="0"/>
              <a:t>–</a:t>
            </a:r>
            <a:r>
              <a:rPr lang="fr-FR" b="1" dirty="0" smtClean="0"/>
              <a:t> </a:t>
            </a:r>
            <a:r>
              <a:rPr lang="fr-FR" b="1" dirty="0" smtClean="0">
                <a:solidFill>
                  <a:srgbClr val="FF0000"/>
                </a:solidFill>
              </a:rPr>
              <a:t>Frapper au cœur de l’empire du Japon</a:t>
            </a:r>
          </a:p>
          <a:p>
            <a:pPr algn="just"/>
            <a:endParaRPr lang="fr-FR" sz="1400" b="1" dirty="0" smtClean="0"/>
          </a:p>
          <a:p>
            <a:pPr algn="just"/>
            <a:endParaRPr lang="fr-FR" sz="1400" b="1" dirty="0"/>
          </a:p>
          <a:p>
            <a:pPr algn="just"/>
            <a:endParaRPr lang="fr-FR" sz="1400" b="1" dirty="0" smtClean="0"/>
          </a:p>
          <a:p>
            <a:pPr algn="just"/>
            <a:endParaRPr lang="fr-FR" sz="1400" b="1" dirty="0"/>
          </a:p>
          <a:p>
            <a:pPr algn="just"/>
            <a:endParaRPr lang="fr-FR" sz="1400" b="1" dirty="0" smtClean="0"/>
          </a:p>
          <a:p>
            <a:pPr algn="just"/>
            <a:endParaRPr lang="fr-FR" sz="1400" b="1" dirty="0"/>
          </a:p>
          <a:p>
            <a:pPr algn="just"/>
            <a:endParaRPr lang="fr-FR" sz="1400" b="1" dirty="0" smtClean="0"/>
          </a:p>
          <a:p>
            <a:pPr algn="just"/>
            <a:endParaRPr lang="fr-FR" sz="1400" b="1" dirty="0"/>
          </a:p>
          <a:p>
            <a:pPr algn="just"/>
            <a:endParaRPr lang="fr-FR" sz="1400" b="1" dirty="0" smtClean="0"/>
          </a:p>
          <a:p>
            <a:pPr algn="just"/>
            <a:endParaRPr lang="fr-FR" sz="1400" b="1" dirty="0"/>
          </a:p>
          <a:p>
            <a:pPr algn="just"/>
            <a:endParaRPr lang="fr-FR" sz="1400" b="1" dirty="0" smtClean="0"/>
          </a:p>
          <a:p>
            <a:pPr algn="just"/>
            <a:endParaRPr lang="fr-FR" sz="1400" b="1" dirty="0"/>
          </a:p>
          <a:p>
            <a:pPr algn="just"/>
            <a:endParaRPr lang="fr-FR" sz="1400" b="1" dirty="0"/>
          </a:p>
          <a:p>
            <a:pPr algn="just"/>
            <a:endParaRPr lang="fr-FR" sz="1400" b="1" dirty="0" smtClean="0"/>
          </a:p>
          <a:p>
            <a:pPr algn="just"/>
            <a:r>
              <a:rPr lang="fr-FR" sz="1400" dirty="0" smtClean="0"/>
              <a:t>Le plan initial prévoyait de lancer les appareils à environ 650 km des côtes du Japon. Toutefois, l’armada US est repérée par un bâtiment de patrouille japonais </a:t>
            </a:r>
            <a:r>
              <a:rPr lang="mr-IN" sz="1400" dirty="0" smtClean="0"/>
              <a:t>–</a:t>
            </a:r>
            <a:r>
              <a:rPr lang="fr-FR" sz="1400" dirty="0" smtClean="0"/>
              <a:t> le </a:t>
            </a:r>
            <a:r>
              <a:rPr lang="fr-FR" sz="1400" dirty="0" err="1" smtClean="0"/>
              <a:t>Nitto</a:t>
            </a:r>
            <a:r>
              <a:rPr lang="fr-FR" sz="1400" dirty="0" smtClean="0"/>
              <a:t> </a:t>
            </a:r>
            <a:r>
              <a:rPr lang="fr-FR" sz="1400" dirty="0" err="1" smtClean="0"/>
              <a:t>Maru</a:t>
            </a:r>
            <a:r>
              <a:rPr lang="fr-FR" sz="1400" dirty="0" smtClean="0"/>
              <a:t> </a:t>
            </a:r>
            <a:r>
              <a:rPr lang="mr-IN" sz="1400" dirty="0" smtClean="0"/>
              <a:t>–</a:t>
            </a:r>
            <a:r>
              <a:rPr lang="fr-FR" sz="1400" dirty="0" smtClean="0"/>
              <a:t> ce qui gâche l’effet de surprise. Ce bâtiment est rapidement coulé par le Croiseur USS Nashville, mais les forces impériales japonaises sont désormais alertées ; le vice amiral </a:t>
            </a:r>
            <a:r>
              <a:rPr lang="fr-FR" sz="1400" dirty="0" err="1" smtClean="0"/>
              <a:t>Halsey</a:t>
            </a:r>
            <a:r>
              <a:rPr lang="fr-FR" sz="1400" dirty="0" smtClean="0"/>
              <a:t> (</a:t>
            </a:r>
            <a:r>
              <a:rPr lang="fr-FR" sz="1400" dirty="0" err="1" smtClean="0"/>
              <a:t>Task</a:t>
            </a:r>
            <a:r>
              <a:rPr lang="fr-FR" sz="1400" dirty="0" smtClean="0"/>
              <a:t> Force n° 16) et </a:t>
            </a:r>
            <a:r>
              <a:rPr lang="fr-FR" sz="1400" dirty="0" err="1" smtClean="0"/>
              <a:t>Doolittle</a:t>
            </a:r>
            <a:r>
              <a:rPr lang="fr-FR" sz="1400" dirty="0" smtClean="0"/>
              <a:t> décident de faire décoller les appareils avec dix heures d’avance et 200 miles trop à l’est.</a:t>
            </a:r>
          </a:p>
          <a:p>
            <a:pPr algn="just"/>
            <a:endParaRPr lang="fr-FR" sz="1400" dirty="0" smtClean="0"/>
          </a:p>
          <a:p>
            <a:pPr algn="just"/>
            <a:r>
              <a:rPr lang="fr-FR" sz="1400" dirty="0" smtClean="0"/>
              <a:t>Les équipages effectuent un vol d’environ 2250 miles pour une durée de 13 heures, ce qui à l’époque constitue la plus longue mission conduite par des B-25. 15 des 16 appareils se posent en catastrophe où sont évacués par les équipages sur ou à proximité des côtes chinoises tandis que le seizième se déroute vers l’URSS et se pose à Vladivostok</a:t>
            </a:r>
          </a:p>
          <a:p>
            <a:pPr algn="just"/>
            <a:endParaRPr lang="fr-FR" sz="1400" dirty="0"/>
          </a:p>
          <a:p>
            <a:pPr algn="just"/>
            <a:r>
              <a:rPr lang="fr-FR" sz="1400" b="1" dirty="0" smtClean="0"/>
              <a:t>Les équipages</a:t>
            </a:r>
          </a:p>
          <a:p>
            <a:pPr algn="just"/>
            <a:r>
              <a:rPr lang="fr-FR" sz="1400" dirty="0" smtClean="0"/>
              <a:t>14 des 16 équipages ont survécu à l’opération, mais deux membres d’équipage se noient après avoir sauté en parachute, tandis qu’un autre se tue à l’atterrissage dans l’obscurité. Huit hommes sont capturés par les japonais ; trois seront exécutés, l’un mourra en captivité tandis que les quatre autres resteront prisonniers jusqu’à leur libération en Août 1945. A partir de Mai 1942, 69 membres d’équipages rejoindront le territoire des Etats-Unis sains et saufs.</a:t>
            </a:r>
            <a:endParaRPr lang="fr-FR" sz="1400" dirty="0"/>
          </a:p>
        </p:txBody>
      </p:sp>
      <p:pic>
        <p:nvPicPr>
          <p:cNvPr id="3" name="Image 2"/>
          <p:cNvPicPr>
            <a:picLocks noChangeAspect="1"/>
          </p:cNvPicPr>
          <p:nvPr/>
        </p:nvPicPr>
        <p:blipFill rotWithShape="1">
          <a:blip r:embed="rId8"/>
          <a:srcRect t="9066" b="26273"/>
          <a:stretch/>
        </p:blipFill>
        <p:spPr>
          <a:xfrm>
            <a:off x="317496" y="8881152"/>
            <a:ext cx="5862661" cy="2775269"/>
          </a:xfrm>
          <a:prstGeom prst="roundRect">
            <a:avLst>
              <a:gd name="adj" fmla="val 5416"/>
            </a:avLst>
          </a:prstGeom>
        </p:spPr>
      </p:pic>
      <p:pic>
        <p:nvPicPr>
          <p:cNvPr id="26" name="Image 25"/>
          <p:cNvPicPr>
            <a:picLocks noChangeAspect="1"/>
          </p:cNvPicPr>
          <p:nvPr/>
        </p:nvPicPr>
        <p:blipFill>
          <a:blip r:embed="rId9"/>
          <a:stretch>
            <a:fillRect/>
          </a:stretch>
        </p:blipFill>
        <p:spPr>
          <a:xfrm>
            <a:off x="10079213" y="349001"/>
            <a:ext cx="848884" cy="848884"/>
          </a:xfrm>
          <a:prstGeom prst="rect">
            <a:avLst/>
          </a:prstGeom>
        </p:spPr>
      </p:pic>
      <p:pic>
        <p:nvPicPr>
          <p:cNvPr id="27" name="Image 26"/>
          <p:cNvPicPr>
            <a:picLocks noChangeAspect="1"/>
          </p:cNvPicPr>
          <p:nvPr/>
        </p:nvPicPr>
        <p:blipFill rotWithShape="1">
          <a:blip r:embed="rId10">
            <a:extLst>
              <a:ext uri="{BEBA8EAE-BF5A-486C-A8C5-ECC9F3942E4B}">
                <a14:imgProps xmlns:a14="http://schemas.microsoft.com/office/drawing/2010/main">
                  <a14:imgLayer r:embed="rId11">
                    <a14:imgEffect>
                      <a14:backgroundRemoval t="19800" b="81200" l="16880" r="82609">
                        <a14:backgroundMark x1="65985" y1="46800" x2="65985" y2="46800"/>
                        <a14:backgroundMark x1="30946" y1="49200" x2="30946" y2="49200"/>
                        <a14:backgroundMark x1="71100" y1="44400" x2="71100" y2="44400"/>
                      </a14:backgroundRemoval>
                    </a14:imgEffect>
                  </a14:imgLayer>
                </a14:imgProps>
              </a:ext>
            </a:extLst>
          </a:blip>
          <a:srcRect l="8824" t="18400" r="8824" b="17599"/>
          <a:stretch/>
        </p:blipFill>
        <p:spPr>
          <a:xfrm>
            <a:off x="11031007" y="293060"/>
            <a:ext cx="966770" cy="960766"/>
          </a:xfrm>
          <a:prstGeom prst="ellipse">
            <a:avLst/>
          </a:prstGeom>
        </p:spPr>
      </p:pic>
      <p:pic>
        <p:nvPicPr>
          <p:cNvPr id="22" name="Image 21"/>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100000" l="660" r="100000">
                        <a14:backgroundMark x1="22112" y1="84496" x2="22112" y2="84496"/>
                        <a14:backgroundMark x1="27393" y1="85530" x2="27393" y2="85530"/>
                        <a14:backgroundMark x1="33663" y1="86047" x2="33663" y2="86047"/>
                        <a14:backgroundMark x1="38284" y1="86305" x2="38284" y2="86305"/>
                        <a14:backgroundMark x1="41254" y1="86563" x2="41254" y2="86563"/>
                        <a14:backgroundMark x1="43894" y1="87339" x2="43894" y2="87339"/>
                        <a14:backgroundMark x1="9241" y1="78553" x2="9241" y2="78553"/>
                        <a14:backgroundMark x1="9241" y1="79328" x2="9241" y2="79328"/>
                        <a14:backgroundMark x1="15842" y1="80620" x2="15842" y2="80620"/>
                        <a14:backgroundMark x1="12541" y1="80879" x2="12541" y2="80879"/>
                        <a14:backgroundMark x1="14191" y1="81137" x2="14191" y2="81137"/>
                        <a14:backgroundMark x1="18482" y1="82171" x2="18482" y2="82171"/>
                        <a14:backgroundMark x1="57426" y1="87080" x2="57426" y2="87080"/>
                        <a14:backgroundMark x1="60066" y1="87080" x2="60066" y2="87080"/>
                        <a14:backgroundMark x1="61716" y1="86822" x2="61716" y2="86822"/>
                        <a14:backgroundMark x1="67327" y1="86047" x2="67327" y2="86047"/>
                        <a14:backgroundMark x1="89769" y1="79587" x2="89769" y2="79587"/>
                        <a14:backgroundMark x1="84158" y1="81137" x2="84158" y2="81137"/>
                        <a14:backgroundMark x1="85809" y1="81395" x2="85809" y2="81395"/>
                        <a14:backgroundMark x1="6931" y1="22739" x2="6931" y2="22739"/>
                        <a14:backgroundMark x1="8911" y1="20413" x2="8911" y2="20413"/>
                        <a14:backgroundMark x1="10231" y1="19380" x2="10231" y2="19380"/>
                        <a14:backgroundMark x1="5611" y1="24031" x2="5611" y2="24031"/>
                        <a14:backgroundMark x1="92079" y1="21705" x2="92079" y2="21705"/>
                      </a14:backgroundRemoval>
                    </a14:imgEffect>
                  </a14:imgLayer>
                </a14:imgProps>
              </a:ext>
            </a:extLst>
          </a:blip>
          <a:srcRect/>
          <a:stretch/>
        </p:blipFill>
        <p:spPr>
          <a:xfrm>
            <a:off x="300772" y="70038"/>
            <a:ext cx="1101456" cy="1406810"/>
          </a:xfrm>
          <a:prstGeom prst="rect">
            <a:avLst/>
          </a:prstGeom>
        </p:spPr>
      </p:pic>
      <p:pic>
        <p:nvPicPr>
          <p:cNvPr id="10" name="Image 9"/>
          <p:cNvPicPr>
            <a:picLocks noChangeAspect="1"/>
          </p:cNvPicPr>
          <p:nvPr/>
        </p:nvPicPr>
        <p:blipFill rotWithShape="1">
          <a:blip r:embed="rId14">
            <a:extLst>
              <a:ext uri="{BEBA8EAE-BF5A-486C-A8C5-ECC9F3942E4B}">
                <a14:imgProps xmlns:a14="http://schemas.microsoft.com/office/drawing/2010/main">
                  <a14:imgLayer r:embed="rId15">
                    <a14:imgEffect>
                      <a14:backgroundRemoval t="56699" b="80622" l="0" r="100000">
                        <a14:foregroundMark x1="97651" y1="68421" x2="97651" y2="68421"/>
                        <a14:foregroundMark x1="97315" y1="64115" x2="97315" y2="64115"/>
                        <a14:foregroundMark x1="96980" y1="66268" x2="96980" y2="66268"/>
                        <a14:foregroundMark x1="96980" y1="71531" x2="96980" y2="71531"/>
                        <a14:foregroundMark x1="96812" y1="73206" x2="96812" y2="73206"/>
                        <a14:foregroundMark x1="1342" y1="65550" x2="1342" y2="65550"/>
                      </a14:backgroundRemoval>
                    </a14:imgEffect>
                  </a14:imgLayer>
                </a14:imgProps>
              </a:ext>
            </a:extLst>
          </a:blip>
          <a:srcRect t="57430" r="551" b="19520"/>
          <a:stretch/>
        </p:blipFill>
        <p:spPr>
          <a:xfrm flipH="1">
            <a:off x="8870721" y="8095729"/>
            <a:ext cx="2955422" cy="480411"/>
          </a:xfrm>
          <a:prstGeom prst="rect">
            <a:avLst/>
          </a:prstGeom>
        </p:spPr>
      </p:pic>
      <p:pic>
        <p:nvPicPr>
          <p:cNvPr id="2" name="Image 1"/>
          <p:cNvPicPr>
            <a:picLocks noChangeAspect="1"/>
          </p:cNvPicPr>
          <p:nvPr/>
        </p:nvPicPr>
        <p:blipFill>
          <a:blip r:embed="rId16"/>
          <a:stretch>
            <a:fillRect/>
          </a:stretch>
        </p:blipFill>
        <p:spPr>
          <a:xfrm flipH="1">
            <a:off x="8870721" y="6756975"/>
            <a:ext cx="2955422" cy="651247"/>
          </a:xfrm>
          <a:prstGeom prst="rect">
            <a:avLst/>
          </a:prstGeom>
        </p:spPr>
      </p:pic>
      <p:grpSp>
        <p:nvGrpSpPr>
          <p:cNvPr id="7" name="Grouper 6"/>
          <p:cNvGrpSpPr/>
          <p:nvPr/>
        </p:nvGrpSpPr>
        <p:grpSpPr>
          <a:xfrm>
            <a:off x="3984803" y="6999701"/>
            <a:ext cx="2195354" cy="1323439"/>
            <a:chOff x="3984803" y="6974532"/>
            <a:chExt cx="2195354" cy="1323439"/>
          </a:xfrm>
        </p:grpSpPr>
        <p:sp>
          <p:nvSpPr>
            <p:cNvPr id="134" name="Ellipse 133"/>
            <p:cNvSpPr/>
            <p:nvPr/>
          </p:nvSpPr>
          <p:spPr>
            <a:xfrm>
              <a:off x="3984803" y="7047621"/>
              <a:ext cx="165635" cy="16563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3984803" y="7382187"/>
              <a:ext cx="165635" cy="1656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3984803" y="7719806"/>
              <a:ext cx="165635" cy="16563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3984803" y="8054267"/>
              <a:ext cx="165635" cy="165635"/>
            </a:xfrm>
            <a:prstGeom prst="ellipse">
              <a:avLst/>
            </a:prstGeom>
            <a:solidFill>
              <a:srgbClr val="0B28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ZoneTexte 139"/>
            <p:cNvSpPr txBox="1"/>
            <p:nvPr/>
          </p:nvSpPr>
          <p:spPr>
            <a:xfrm>
              <a:off x="4184290" y="6974532"/>
              <a:ext cx="1995867" cy="1323439"/>
            </a:xfrm>
            <a:prstGeom prst="rect">
              <a:avLst/>
            </a:prstGeom>
            <a:noFill/>
          </p:spPr>
          <p:txBody>
            <a:bodyPr wrap="none" rtlCol="0">
              <a:spAutoFit/>
            </a:bodyPr>
            <a:lstStyle/>
            <a:p>
              <a:r>
                <a:rPr lang="fr-FR" sz="1400" dirty="0" smtClean="0"/>
                <a:t>Décollage</a:t>
              </a:r>
            </a:p>
            <a:p>
              <a:endParaRPr lang="fr-FR" sz="800" dirty="0" smtClean="0"/>
            </a:p>
            <a:p>
              <a:r>
                <a:rPr lang="fr-FR" sz="1400" dirty="0" smtClean="0"/>
                <a:t>Objectifs</a:t>
              </a:r>
            </a:p>
            <a:p>
              <a:endParaRPr lang="fr-FR" sz="800" dirty="0" smtClean="0"/>
            </a:p>
            <a:p>
              <a:r>
                <a:rPr lang="fr-FR" sz="1400" dirty="0" smtClean="0"/>
                <a:t>Sites de Crash en Chine</a:t>
              </a:r>
            </a:p>
            <a:p>
              <a:endParaRPr lang="fr-FR" sz="800" dirty="0" smtClean="0"/>
            </a:p>
            <a:p>
              <a:r>
                <a:rPr lang="fr-FR" sz="1400" dirty="0" smtClean="0"/>
                <a:t>Site atterrissage en URSS</a:t>
              </a:r>
              <a:endParaRPr lang="fr-FR" sz="1400" dirty="0"/>
            </a:p>
          </p:txBody>
        </p:sp>
      </p:grpSp>
      <p:sp>
        <p:nvSpPr>
          <p:cNvPr id="58" name="Ellipse 57"/>
          <p:cNvSpPr/>
          <p:nvPr/>
        </p:nvSpPr>
        <p:spPr>
          <a:xfrm>
            <a:off x="5210435" y="6237385"/>
            <a:ext cx="84861" cy="84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Forme libre 112"/>
          <p:cNvSpPr/>
          <p:nvPr/>
        </p:nvSpPr>
        <p:spPr>
          <a:xfrm>
            <a:off x="5625689" y="4209281"/>
            <a:ext cx="218906" cy="229839"/>
          </a:xfrm>
          <a:custGeom>
            <a:avLst/>
            <a:gdLst>
              <a:gd name="connsiteX0" fmla="*/ 0 w 114300"/>
              <a:gd name="connsiteY0" fmla="*/ 130183 h 130183"/>
              <a:gd name="connsiteX1" fmla="*/ 6350 w 114300"/>
              <a:gd name="connsiteY1" fmla="*/ 111133 h 130183"/>
              <a:gd name="connsiteX2" fmla="*/ 9525 w 114300"/>
              <a:gd name="connsiteY2" fmla="*/ 82558 h 130183"/>
              <a:gd name="connsiteX3" fmla="*/ 15875 w 114300"/>
              <a:gd name="connsiteY3" fmla="*/ 63508 h 130183"/>
              <a:gd name="connsiteX4" fmla="*/ 25400 w 114300"/>
              <a:gd name="connsiteY4" fmla="*/ 44458 h 130183"/>
              <a:gd name="connsiteX5" fmla="*/ 53975 w 114300"/>
              <a:gd name="connsiteY5" fmla="*/ 44458 h 130183"/>
              <a:gd name="connsiteX6" fmla="*/ 73025 w 114300"/>
              <a:gd name="connsiteY6" fmla="*/ 31758 h 130183"/>
              <a:gd name="connsiteX7" fmla="*/ 98425 w 114300"/>
              <a:gd name="connsiteY7" fmla="*/ 28583 h 130183"/>
              <a:gd name="connsiteX8" fmla="*/ 104775 w 114300"/>
              <a:gd name="connsiteY8" fmla="*/ 19058 h 130183"/>
              <a:gd name="connsiteX9" fmla="*/ 114300 w 114300"/>
              <a:gd name="connsiteY9" fmla="*/ 8 h 130183"/>
              <a:gd name="connsiteX0" fmla="*/ 0 w 114300"/>
              <a:gd name="connsiteY0" fmla="*/ 130183 h 130183"/>
              <a:gd name="connsiteX1" fmla="*/ 6350 w 114300"/>
              <a:gd name="connsiteY1" fmla="*/ 111133 h 130183"/>
              <a:gd name="connsiteX2" fmla="*/ 9525 w 114300"/>
              <a:gd name="connsiteY2" fmla="*/ 82558 h 130183"/>
              <a:gd name="connsiteX3" fmla="*/ 15875 w 114300"/>
              <a:gd name="connsiteY3" fmla="*/ 63508 h 130183"/>
              <a:gd name="connsiteX4" fmla="*/ 25400 w 114300"/>
              <a:gd name="connsiteY4" fmla="*/ 44458 h 130183"/>
              <a:gd name="connsiteX5" fmla="*/ 53975 w 114300"/>
              <a:gd name="connsiteY5" fmla="*/ 31758 h 130183"/>
              <a:gd name="connsiteX6" fmla="*/ 73025 w 114300"/>
              <a:gd name="connsiteY6" fmla="*/ 31758 h 130183"/>
              <a:gd name="connsiteX7" fmla="*/ 98425 w 114300"/>
              <a:gd name="connsiteY7" fmla="*/ 28583 h 130183"/>
              <a:gd name="connsiteX8" fmla="*/ 104775 w 114300"/>
              <a:gd name="connsiteY8" fmla="*/ 19058 h 130183"/>
              <a:gd name="connsiteX9" fmla="*/ 114300 w 114300"/>
              <a:gd name="connsiteY9" fmla="*/ 8 h 130183"/>
              <a:gd name="connsiteX0" fmla="*/ 13160 w 108410"/>
              <a:gd name="connsiteY0" fmla="*/ 114308 h 114308"/>
              <a:gd name="connsiteX1" fmla="*/ 460 w 108410"/>
              <a:gd name="connsiteY1" fmla="*/ 111133 h 114308"/>
              <a:gd name="connsiteX2" fmla="*/ 3635 w 108410"/>
              <a:gd name="connsiteY2" fmla="*/ 82558 h 114308"/>
              <a:gd name="connsiteX3" fmla="*/ 9985 w 108410"/>
              <a:gd name="connsiteY3" fmla="*/ 63508 h 114308"/>
              <a:gd name="connsiteX4" fmla="*/ 19510 w 108410"/>
              <a:gd name="connsiteY4" fmla="*/ 44458 h 114308"/>
              <a:gd name="connsiteX5" fmla="*/ 48085 w 108410"/>
              <a:gd name="connsiteY5" fmla="*/ 31758 h 114308"/>
              <a:gd name="connsiteX6" fmla="*/ 67135 w 108410"/>
              <a:gd name="connsiteY6" fmla="*/ 31758 h 114308"/>
              <a:gd name="connsiteX7" fmla="*/ 92535 w 108410"/>
              <a:gd name="connsiteY7" fmla="*/ 28583 h 114308"/>
              <a:gd name="connsiteX8" fmla="*/ 98885 w 108410"/>
              <a:gd name="connsiteY8" fmla="*/ 19058 h 114308"/>
              <a:gd name="connsiteX9" fmla="*/ 108410 w 108410"/>
              <a:gd name="connsiteY9" fmla="*/ 8 h 114308"/>
              <a:gd name="connsiteX0" fmla="*/ 13160 w 117935"/>
              <a:gd name="connsiteY0" fmla="*/ 123825 h 123825"/>
              <a:gd name="connsiteX1" fmla="*/ 460 w 117935"/>
              <a:gd name="connsiteY1" fmla="*/ 120650 h 123825"/>
              <a:gd name="connsiteX2" fmla="*/ 3635 w 117935"/>
              <a:gd name="connsiteY2" fmla="*/ 92075 h 123825"/>
              <a:gd name="connsiteX3" fmla="*/ 9985 w 117935"/>
              <a:gd name="connsiteY3" fmla="*/ 73025 h 123825"/>
              <a:gd name="connsiteX4" fmla="*/ 19510 w 117935"/>
              <a:gd name="connsiteY4" fmla="*/ 53975 h 123825"/>
              <a:gd name="connsiteX5" fmla="*/ 48085 w 117935"/>
              <a:gd name="connsiteY5" fmla="*/ 41275 h 123825"/>
              <a:gd name="connsiteX6" fmla="*/ 67135 w 117935"/>
              <a:gd name="connsiteY6" fmla="*/ 41275 h 123825"/>
              <a:gd name="connsiteX7" fmla="*/ 92535 w 117935"/>
              <a:gd name="connsiteY7" fmla="*/ 38100 h 123825"/>
              <a:gd name="connsiteX8" fmla="*/ 98885 w 117935"/>
              <a:gd name="connsiteY8" fmla="*/ 28575 h 123825"/>
              <a:gd name="connsiteX9" fmla="*/ 117935 w 117935"/>
              <a:gd name="connsiteY9"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935" h="123825">
                <a:moveTo>
                  <a:pt x="13160" y="123825"/>
                </a:moveTo>
                <a:cubicBezTo>
                  <a:pt x="15277" y="117475"/>
                  <a:pt x="2047" y="125942"/>
                  <a:pt x="460" y="120650"/>
                </a:cubicBezTo>
                <a:cubicBezTo>
                  <a:pt x="-1127" y="115358"/>
                  <a:pt x="1755" y="101473"/>
                  <a:pt x="3635" y="92075"/>
                </a:cubicBezTo>
                <a:cubicBezTo>
                  <a:pt x="4948" y="85511"/>
                  <a:pt x="7868" y="79375"/>
                  <a:pt x="9985" y="73025"/>
                </a:cubicBezTo>
                <a:cubicBezTo>
                  <a:pt x="14367" y="59880"/>
                  <a:pt x="11304" y="66285"/>
                  <a:pt x="19510" y="53975"/>
                </a:cubicBezTo>
                <a:cubicBezTo>
                  <a:pt x="31269" y="57895"/>
                  <a:pt x="33184" y="47484"/>
                  <a:pt x="48085" y="41275"/>
                </a:cubicBezTo>
                <a:cubicBezTo>
                  <a:pt x="55130" y="38340"/>
                  <a:pt x="59727" y="41804"/>
                  <a:pt x="67135" y="41275"/>
                </a:cubicBezTo>
                <a:cubicBezTo>
                  <a:pt x="74543" y="40746"/>
                  <a:pt x="84068" y="39158"/>
                  <a:pt x="92535" y="38100"/>
                </a:cubicBezTo>
                <a:lnTo>
                  <a:pt x="98885" y="28575"/>
                </a:lnTo>
                <a:cubicBezTo>
                  <a:pt x="103118" y="22225"/>
                  <a:pt x="107714" y="0"/>
                  <a:pt x="117935"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a:off x="6949537" y="1616509"/>
            <a:ext cx="906485" cy="984112"/>
          </a:xfrm>
          <a:custGeom>
            <a:avLst/>
            <a:gdLst>
              <a:gd name="connsiteX0" fmla="*/ 362307 w 556349"/>
              <a:gd name="connsiteY0" fmla="*/ 89385 h 603992"/>
              <a:gd name="connsiteX1" fmla="*/ 301982 w 556349"/>
              <a:gd name="connsiteY1" fmla="*/ 124310 h 603992"/>
              <a:gd name="connsiteX2" fmla="*/ 209907 w 556349"/>
              <a:gd name="connsiteY2" fmla="*/ 121135 h 603992"/>
              <a:gd name="connsiteX3" fmla="*/ 114657 w 556349"/>
              <a:gd name="connsiteY3" fmla="*/ 79860 h 603992"/>
              <a:gd name="connsiteX4" fmla="*/ 32107 w 556349"/>
              <a:gd name="connsiteY4" fmla="*/ 79860 h 603992"/>
              <a:gd name="connsiteX5" fmla="*/ 6707 w 556349"/>
              <a:gd name="connsiteY5" fmla="*/ 76685 h 603992"/>
              <a:gd name="connsiteX6" fmla="*/ 6707 w 556349"/>
              <a:gd name="connsiteY6" fmla="*/ 114785 h 603992"/>
              <a:gd name="connsiteX7" fmla="*/ 82907 w 556349"/>
              <a:gd name="connsiteY7" fmla="*/ 165585 h 603992"/>
              <a:gd name="connsiteX8" fmla="*/ 114657 w 556349"/>
              <a:gd name="connsiteY8" fmla="*/ 213210 h 603992"/>
              <a:gd name="connsiteX9" fmla="*/ 155932 w 556349"/>
              <a:gd name="connsiteY9" fmla="*/ 251310 h 603992"/>
              <a:gd name="connsiteX10" fmla="*/ 146407 w 556349"/>
              <a:gd name="connsiteY10" fmla="*/ 298935 h 603992"/>
              <a:gd name="connsiteX11" fmla="*/ 181332 w 556349"/>
              <a:gd name="connsiteY11" fmla="*/ 349735 h 603992"/>
              <a:gd name="connsiteX12" fmla="*/ 133707 w 556349"/>
              <a:gd name="connsiteY12" fmla="*/ 356085 h 603992"/>
              <a:gd name="connsiteX13" fmla="*/ 82907 w 556349"/>
              <a:gd name="connsiteY13" fmla="*/ 397360 h 603992"/>
              <a:gd name="connsiteX14" fmla="*/ 152757 w 556349"/>
              <a:gd name="connsiteY14" fmla="*/ 419585 h 603992"/>
              <a:gd name="connsiteX15" fmla="*/ 95607 w 556349"/>
              <a:gd name="connsiteY15" fmla="*/ 473560 h 603992"/>
              <a:gd name="connsiteX16" fmla="*/ 140057 w 556349"/>
              <a:gd name="connsiteY16" fmla="*/ 530710 h 603992"/>
              <a:gd name="connsiteX17" fmla="*/ 203557 w 556349"/>
              <a:gd name="connsiteY17" fmla="*/ 546585 h 603992"/>
              <a:gd name="connsiteX18" fmla="*/ 241657 w 556349"/>
              <a:gd name="connsiteY18" fmla="*/ 603735 h 603992"/>
              <a:gd name="connsiteX19" fmla="*/ 257532 w 556349"/>
              <a:gd name="connsiteY19" fmla="*/ 521185 h 603992"/>
              <a:gd name="connsiteX20" fmla="*/ 336907 w 556349"/>
              <a:gd name="connsiteY20" fmla="*/ 521185 h 603992"/>
              <a:gd name="connsiteX21" fmla="*/ 305157 w 556349"/>
              <a:gd name="connsiteY21" fmla="*/ 486260 h 603992"/>
              <a:gd name="connsiteX22" fmla="*/ 181332 w 556349"/>
              <a:gd name="connsiteY22" fmla="*/ 498960 h 603992"/>
              <a:gd name="connsiteX23" fmla="*/ 184507 w 556349"/>
              <a:gd name="connsiteY23" fmla="*/ 419585 h 603992"/>
              <a:gd name="connsiteX24" fmla="*/ 209907 w 556349"/>
              <a:gd name="connsiteY24" fmla="*/ 448160 h 603992"/>
              <a:gd name="connsiteX25" fmla="*/ 232132 w 556349"/>
              <a:gd name="connsiteY25" fmla="*/ 438635 h 603992"/>
              <a:gd name="connsiteX26" fmla="*/ 263882 w 556349"/>
              <a:gd name="connsiteY26" fmla="*/ 384660 h 603992"/>
              <a:gd name="connsiteX27" fmla="*/ 359132 w 556349"/>
              <a:gd name="connsiteY27" fmla="*/ 403710 h 603992"/>
              <a:gd name="connsiteX28" fmla="*/ 454382 w 556349"/>
              <a:gd name="connsiteY28" fmla="*/ 375135 h 603992"/>
              <a:gd name="connsiteX29" fmla="*/ 517882 w 556349"/>
              <a:gd name="connsiteY29" fmla="*/ 368785 h 603992"/>
              <a:gd name="connsiteX30" fmla="*/ 454382 w 556349"/>
              <a:gd name="connsiteY30" fmla="*/ 324335 h 603992"/>
              <a:gd name="connsiteX31" fmla="*/ 454382 w 556349"/>
              <a:gd name="connsiteY31" fmla="*/ 232260 h 603992"/>
              <a:gd name="connsiteX32" fmla="*/ 524232 w 556349"/>
              <a:gd name="connsiteY32" fmla="*/ 171935 h 603992"/>
              <a:gd name="connsiteX33" fmla="*/ 555982 w 556349"/>
              <a:gd name="connsiteY33" fmla="*/ 86210 h 603992"/>
              <a:gd name="connsiteX34" fmla="*/ 505182 w 556349"/>
              <a:gd name="connsiteY34" fmla="*/ 92560 h 603992"/>
              <a:gd name="connsiteX35" fmla="*/ 422632 w 556349"/>
              <a:gd name="connsiteY35" fmla="*/ 485 h 603992"/>
              <a:gd name="connsiteX36" fmla="*/ 422632 w 556349"/>
              <a:gd name="connsiteY36" fmla="*/ 57635 h 603992"/>
              <a:gd name="connsiteX37" fmla="*/ 362307 w 556349"/>
              <a:gd name="connsiteY37" fmla="*/ 89385 h 60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6349" h="603992">
                <a:moveTo>
                  <a:pt x="362307" y="89385"/>
                </a:moveTo>
                <a:cubicBezTo>
                  <a:pt x="342199" y="100497"/>
                  <a:pt x="327382" y="119018"/>
                  <a:pt x="301982" y="124310"/>
                </a:cubicBezTo>
                <a:cubicBezTo>
                  <a:pt x="276582" y="129602"/>
                  <a:pt x="241128" y="128543"/>
                  <a:pt x="209907" y="121135"/>
                </a:cubicBezTo>
                <a:cubicBezTo>
                  <a:pt x="178686" y="113727"/>
                  <a:pt x="144290" y="86739"/>
                  <a:pt x="114657" y="79860"/>
                </a:cubicBezTo>
                <a:cubicBezTo>
                  <a:pt x="85024" y="72981"/>
                  <a:pt x="50099" y="80389"/>
                  <a:pt x="32107" y="79860"/>
                </a:cubicBezTo>
                <a:cubicBezTo>
                  <a:pt x="14115" y="79331"/>
                  <a:pt x="10940" y="70864"/>
                  <a:pt x="6707" y="76685"/>
                </a:cubicBezTo>
                <a:cubicBezTo>
                  <a:pt x="2474" y="82506"/>
                  <a:pt x="-5993" y="99968"/>
                  <a:pt x="6707" y="114785"/>
                </a:cubicBezTo>
                <a:cubicBezTo>
                  <a:pt x="19407" y="129602"/>
                  <a:pt x="64915" y="149181"/>
                  <a:pt x="82907" y="165585"/>
                </a:cubicBezTo>
                <a:cubicBezTo>
                  <a:pt x="100899" y="181989"/>
                  <a:pt x="102486" y="198923"/>
                  <a:pt x="114657" y="213210"/>
                </a:cubicBezTo>
                <a:cubicBezTo>
                  <a:pt x="126828" y="227497"/>
                  <a:pt x="150640" y="237023"/>
                  <a:pt x="155932" y="251310"/>
                </a:cubicBezTo>
                <a:cubicBezTo>
                  <a:pt x="161224" y="265597"/>
                  <a:pt x="142174" y="282531"/>
                  <a:pt x="146407" y="298935"/>
                </a:cubicBezTo>
                <a:cubicBezTo>
                  <a:pt x="150640" y="315339"/>
                  <a:pt x="183449" y="340210"/>
                  <a:pt x="181332" y="349735"/>
                </a:cubicBezTo>
                <a:cubicBezTo>
                  <a:pt x="179215" y="359260"/>
                  <a:pt x="150111" y="348148"/>
                  <a:pt x="133707" y="356085"/>
                </a:cubicBezTo>
                <a:cubicBezTo>
                  <a:pt x="117303" y="364023"/>
                  <a:pt x="79732" y="386777"/>
                  <a:pt x="82907" y="397360"/>
                </a:cubicBezTo>
                <a:cubicBezTo>
                  <a:pt x="86082" y="407943"/>
                  <a:pt x="150640" y="406885"/>
                  <a:pt x="152757" y="419585"/>
                </a:cubicBezTo>
                <a:cubicBezTo>
                  <a:pt x="154874" y="432285"/>
                  <a:pt x="97724" y="455039"/>
                  <a:pt x="95607" y="473560"/>
                </a:cubicBezTo>
                <a:cubicBezTo>
                  <a:pt x="93490" y="492081"/>
                  <a:pt x="122065" y="518539"/>
                  <a:pt x="140057" y="530710"/>
                </a:cubicBezTo>
                <a:cubicBezTo>
                  <a:pt x="158049" y="542881"/>
                  <a:pt x="186624" y="534414"/>
                  <a:pt x="203557" y="546585"/>
                </a:cubicBezTo>
                <a:cubicBezTo>
                  <a:pt x="220490" y="558756"/>
                  <a:pt x="232661" y="607968"/>
                  <a:pt x="241657" y="603735"/>
                </a:cubicBezTo>
                <a:cubicBezTo>
                  <a:pt x="250653" y="599502"/>
                  <a:pt x="241657" y="534943"/>
                  <a:pt x="257532" y="521185"/>
                </a:cubicBezTo>
                <a:cubicBezTo>
                  <a:pt x="273407" y="507427"/>
                  <a:pt x="328970" y="527006"/>
                  <a:pt x="336907" y="521185"/>
                </a:cubicBezTo>
                <a:cubicBezTo>
                  <a:pt x="344844" y="515364"/>
                  <a:pt x="331086" y="489964"/>
                  <a:pt x="305157" y="486260"/>
                </a:cubicBezTo>
                <a:cubicBezTo>
                  <a:pt x="279228" y="482556"/>
                  <a:pt x="201440" y="510072"/>
                  <a:pt x="181332" y="498960"/>
                </a:cubicBezTo>
                <a:cubicBezTo>
                  <a:pt x="161224" y="487848"/>
                  <a:pt x="179744" y="428052"/>
                  <a:pt x="184507" y="419585"/>
                </a:cubicBezTo>
                <a:cubicBezTo>
                  <a:pt x="189270" y="411118"/>
                  <a:pt x="201969" y="444985"/>
                  <a:pt x="209907" y="448160"/>
                </a:cubicBezTo>
                <a:cubicBezTo>
                  <a:pt x="217845" y="451335"/>
                  <a:pt x="223136" y="449218"/>
                  <a:pt x="232132" y="438635"/>
                </a:cubicBezTo>
                <a:cubicBezTo>
                  <a:pt x="241128" y="428052"/>
                  <a:pt x="242715" y="390481"/>
                  <a:pt x="263882" y="384660"/>
                </a:cubicBezTo>
                <a:cubicBezTo>
                  <a:pt x="285049" y="378839"/>
                  <a:pt x="327382" y="405298"/>
                  <a:pt x="359132" y="403710"/>
                </a:cubicBezTo>
                <a:cubicBezTo>
                  <a:pt x="390882" y="402122"/>
                  <a:pt x="427924" y="380956"/>
                  <a:pt x="454382" y="375135"/>
                </a:cubicBezTo>
                <a:cubicBezTo>
                  <a:pt x="480840" y="369314"/>
                  <a:pt x="517882" y="377252"/>
                  <a:pt x="517882" y="368785"/>
                </a:cubicBezTo>
                <a:cubicBezTo>
                  <a:pt x="517882" y="360318"/>
                  <a:pt x="464965" y="347089"/>
                  <a:pt x="454382" y="324335"/>
                </a:cubicBezTo>
                <a:cubicBezTo>
                  <a:pt x="443799" y="301581"/>
                  <a:pt x="442740" y="257660"/>
                  <a:pt x="454382" y="232260"/>
                </a:cubicBezTo>
                <a:cubicBezTo>
                  <a:pt x="466024" y="206860"/>
                  <a:pt x="507299" y="196277"/>
                  <a:pt x="524232" y="171935"/>
                </a:cubicBezTo>
                <a:cubicBezTo>
                  <a:pt x="541165" y="147593"/>
                  <a:pt x="559157" y="99439"/>
                  <a:pt x="555982" y="86210"/>
                </a:cubicBezTo>
                <a:cubicBezTo>
                  <a:pt x="552807" y="72981"/>
                  <a:pt x="527407" y="106848"/>
                  <a:pt x="505182" y="92560"/>
                </a:cubicBezTo>
                <a:cubicBezTo>
                  <a:pt x="482957" y="78272"/>
                  <a:pt x="436390" y="6306"/>
                  <a:pt x="422632" y="485"/>
                </a:cubicBezTo>
                <a:cubicBezTo>
                  <a:pt x="408874" y="-5336"/>
                  <a:pt x="430570" y="42818"/>
                  <a:pt x="422632" y="57635"/>
                </a:cubicBezTo>
                <a:cubicBezTo>
                  <a:pt x="414695" y="72452"/>
                  <a:pt x="382415" y="78273"/>
                  <a:pt x="362307" y="89385"/>
                </a:cubicBez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p:cNvSpPr/>
          <p:nvPr/>
        </p:nvSpPr>
        <p:spPr>
          <a:xfrm>
            <a:off x="6612862" y="4911135"/>
            <a:ext cx="544436" cy="645498"/>
          </a:xfrm>
          <a:custGeom>
            <a:avLst/>
            <a:gdLst>
              <a:gd name="connsiteX0" fmla="*/ 210164 w 334144"/>
              <a:gd name="connsiteY0" fmla="*/ 906 h 396170"/>
              <a:gd name="connsiteX1" fmla="*/ 153014 w 334144"/>
              <a:gd name="connsiteY1" fmla="*/ 32656 h 396170"/>
              <a:gd name="connsiteX2" fmla="*/ 99039 w 334144"/>
              <a:gd name="connsiteY2" fmla="*/ 26306 h 396170"/>
              <a:gd name="connsiteX3" fmla="*/ 41889 w 334144"/>
              <a:gd name="connsiteY3" fmla="*/ 99331 h 396170"/>
              <a:gd name="connsiteX4" fmla="*/ 614 w 334144"/>
              <a:gd name="connsiteY4" fmla="*/ 143781 h 396170"/>
              <a:gd name="connsiteX5" fmla="*/ 73639 w 334144"/>
              <a:gd name="connsiteY5" fmla="*/ 239031 h 396170"/>
              <a:gd name="connsiteX6" fmla="*/ 114914 w 334144"/>
              <a:gd name="connsiteY6" fmla="*/ 150131 h 396170"/>
              <a:gd name="connsiteX7" fmla="*/ 153014 w 334144"/>
              <a:gd name="connsiteY7" fmla="*/ 156481 h 396170"/>
              <a:gd name="connsiteX8" fmla="*/ 153014 w 334144"/>
              <a:gd name="connsiteY8" fmla="*/ 210456 h 396170"/>
              <a:gd name="connsiteX9" fmla="*/ 159364 w 334144"/>
              <a:gd name="connsiteY9" fmla="*/ 277131 h 396170"/>
              <a:gd name="connsiteX10" fmla="*/ 206989 w 334144"/>
              <a:gd name="connsiteY10" fmla="*/ 378731 h 396170"/>
              <a:gd name="connsiteX11" fmla="*/ 238739 w 334144"/>
              <a:gd name="connsiteY11" fmla="*/ 381906 h 396170"/>
              <a:gd name="connsiteX12" fmla="*/ 232389 w 334144"/>
              <a:gd name="connsiteY12" fmla="*/ 308881 h 396170"/>
              <a:gd name="connsiteX13" fmla="*/ 254614 w 334144"/>
              <a:gd name="connsiteY13" fmla="*/ 308881 h 396170"/>
              <a:gd name="connsiteX14" fmla="*/ 280014 w 334144"/>
              <a:gd name="connsiteY14" fmla="*/ 388256 h 396170"/>
              <a:gd name="connsiteX15" fmla="*/ 308589 w 334144"/>
              <a:gd name="connsiteY15" fmla="*/ 385081 h 396170"/>
              <a:gd name="connsiteX16" fmla="*/ 295889 w 334144"/>
              <a:gd name="connsiteY16" fmla="*/ 315231 h 396170"/>
              <a:gd name="connsiteX17" fmla="*/ 333989 w 334144"/>
              <a:gd name="connsiteY17" fmla="*/ 305706 h 396170"/>
              <a:gd name="connsiteX18" fmla="*/ 308589 w 334144"/>
              <a:gd name="connsiteY18" fmla="*/ 229506 h 396170"/>
              <a:gd name="connsiteX19" fmla="*/ 289539 w 334144"/>
              <a:gd name="connsiteY19" fmla="*/ 150131 h 396170"/>
              <a:gd name="connsiteX20" fmla="*/ 299064 w 334144"/>
              <a:gd name="connsiteY20" fmla="*/ 77106 h 396170"/>
              <a:gd name="connsiteX21" fmla="*/ 245089 w 334144"/>
              <a:gd name="connsiteY21" fmla="*/ 54881 h 396170"/>
              <a:gd name="connsiteX22" fmla="*/ 232389 w 334144"/>
              <a:gd name="connsiteY22" fmla="*/ 99331 h 396170"/>
              <a:gd name="connsiteX23" fmla="*/ 210164 w 334144"/>
              <a:gd name="connsiteY23" fmla="*/ 73931 h 396170"/>
              <a:gd name="connsiteX24" fmla="*/ 210164 w 334144"/>
              <a:gd name="connsiteY24" fmla="*/ 906 h 39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144" h="396170">
                <a:moveTo>
                  <a:pt x="210164" y="906"/>
                </a:moveTo>
                <a:cubicBezTo>
                  <a:pt x="200639" y="-5973"/>
                  <a:pt x="171535" y="28423"/>
                  <a:pt x="153014" y="32656"/>
                </a:cubicBezTo>
                <a:cubicBezTo>
                  <a:pt x="134493" y="36889"/>
                  <a:pt x="117560" y="15194"/>
                  <a:pt x="99039" y="26306"/>
                </a:cubicBezTo>
                <a:cubicBezTo>
                  <a:pt x="80518" y="37419"/>
                  <a:pt x="58293" y="79752"/>
                  <a:pt x="41889" y="99331"/>
                </a:cubicBezTo>
                <a:cubicBezTo>
                  <a:pt x="25485" y="118910"/>
                  <a:pt x="-4678" y="120498"/>
                  <a:pt x="614" y="143781"/>
                </a:cubicBezTo>
                <a:cubicBezTo>
                  <a:pt x="5906" y="167064"/>
                  <a:pt x="54589" y="237973"/>
                  <a:pt x="73639" y="239031"/>
                </a:cubicBezTo>
                <a:cubicBezTo>
                  <a:pt x="92689" y="240089"/>
                  <a:pt x="101685" y="163889"/>
                  <a:pt x="114914" y="150131"/>
                </a:cubicBezTo>
                <a:cubicBezTo>
                  <a:pt x="128143" y="136373"/>
                  <a:pt x="146664" y="146427"/>
                  <a:pt x="153014" y="156481"/>
                </a:cubicBezTo>
                <a:cubicBezTo>
                  <a:pt x="159364" y="166535"/>
                  <a:pt x="151956" y="190348"/>
                  <a:pt x="153014" y="210456"/>
                </a:cubicBezTo>
                <a:cubicBezTo>
                  <a:pt x="154072" y="230564"/>
                  <a:pt x="150368" y="249085"/>
                  <a:pt x="159364" y="277131"/>
                </a:cubicBezTo>
                <a:cubicBezTo>
                  <a:pt x="168360" y="305177"/>
                  <a:pt x="193760" y="361269"/>
                  <a:pt x="206989" y="378731"/>
                </a:cubicBezTo>
                <a:cubicBezTo>
                  <a:pt x="220218" y="396194"/>
                  <a:pt x="234506" y="393548"/>
                  <a:pt x="238739" y="381906"/>
                </a:cubicBezTo>
                <a:cubicBezTo>
                  <a:pt x="242972" y="370264"/>
                  <a:pt x="229743" y="321052"/>
                  <a:pt x="232389" y="308881"/>
                </a:cubicBezTo>
                <a:cubicBezTo>
                  <a:pt x="235035" y="296710"/>
                  <a:pt x="246677" y="295652"/>
                  <a:pt x="254614" y="308881"/>
                </a:cubicBezTo>
                <a:cubicBezTo>
                  <a:pt x="262551" y="322110"/>
                  <a:pt x="271018" y="375556"/>
                  <a:pt x="280014" y="388256"/>
                </a:cubicBezTo>
                <a:cubicBezTo>
                  <a:pt x="289010" y="400956"/>
                  <a:pt x="305943" y="397252"/>
                  <a:pt x="308589" y="385081"/>
                </a:cubicBezTo>
                <a:cubicBezTo>
                  <a:pt x="311235" y="372910"/>
                  <a:pt x="291656" y="328460"/>
                  <a:pt x="295889" y="315231"/>
                </a:cubicBezTo>
                <a:cubicBezTo>
                  <a:pt x="300122" y="302002"/>
                  <a:pt x="331872" y="319994"/>
                  <a:pt x="333989" y="305706"/>
                </a:cubicBezTo>
                <a:cubicBezTo>
                  <a:pt x="336106" y="291419"/>
                  <a:pt x="315997" y="255435"/>
                  <a:pt x="308589" y="229506"/>
                </a:cubicBezTo>
                <a:cubicBezTo>
                  <a:pt x="301181" y="203577"/>
                  <a:pt x="291127" y="175531"/>
                  <a:pt x="289539" y="150131"/>
                </a:cubicBezTo>
                <a:cubicBezTo>
                  <a:pt x="287952" y="124731"/>
                  <a:pt x="306472" y="92981"/>
                  <a:pt x="299064" y="77106"/>
                </a:cubicBezTo>
                <a:cubicBezTo>
                  <a:pt x="291656" y="61231"/>
                  <a:pt x="256201" y="51177"/>
                  <a:pt x="245089" y="54881"/>
                </a:cubicBezTo>
                <a:cubicBezTo>
                  <a:pt x="233977" y="58585"/>
                  <a:pt x="238210" y="96156"/>
                  <a:pt x="232389" y="99331"/>
                </a:cubicBezTo>
                <a:cubicBezTo>
                  <a:pt x="226568" y="102506"/>
                  <a:pt x="211751" y="87689"/>
                  <a:pt x="210164" y="73931"/>
                </a:cubicBezTo>
                <a:cubicBezTo>
                  <a:pt x="208577" y="60173"/>
                  <a:pt x="219689" y="7785"/>
                  <a:pt x="210164" y="906"/>
                </a:cubicBez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orme libre 115"/>
          <p:cNvSpPr/>
          <p:nvPr/>
        </p:nvSpPr>
        <p:spPr>
          <a:xfrm>
            <a:off x="6778402" y="2486114"/>
            <a:ext cx="1543760" cy="2431670"/>
          </a:xfrm>
          <a:custGeom>
            <a:avLst/>
            <a:gdLst>
              <a:gd name="connsiteX0" fmla="*/ 502265 w 947472"/>
              <a:gd name="connsiteY0" fmla="*/ 73126 h 1492351"/>
              <a:gd name="connsiteX1" fmla="*/ 460990 w 947472"/>
              <a:gd name="connsiteY1" fmla="*/ 108051 h 1492351"/>
              <a:gd name="connsiteX2" fmla="*/ 416540 w 947472"/>
              <a:gd name="connsiteY2" fmla="*/ 76301 h 1492351"/>
              <a:gd name="connsiteX3" fmla="*/ 381615 w 947472"/>
              <a:gd name="connsiteY3" fmla="*/ 98526 h 1492351"/>
              <a:gd name="connsiteX4" fmla="*/ 410190 w 947472"/>
              <a:gd name="connsiteY4" fmla="*/ 114401 h 1492351"/>
              <a:gd name="connsiteX5" fmla="*/ 413365 w 947472"/>
              <a:gd name="connsiteY5" fmla="*/ 184251 h 1492351"/>
              <a:gd name="connsiteX6" fmla="*/ 464165 w 947472"/>
              <a:gd name="connsiteY6" fmla="*/ 225526 h 1492351"/>
              <a:gd name="connsiteX7" fmla="*/ 464165 w 947472"/>
              <a:gd name="connsiteY7" fmla="*/ 292201 h 1492351"/>
              <a:gd name="connsiteX8" fmla="*/ 480040 w 947472"/>
              <a:gd name="connsiteY8" fmla="*/ 235051 h 1492351"/>
              <a:gd name="connsiteX9" fmla="*/ 518140 w 947472"/>
              <a:gd name="connsiteY9" fmla="*/ 289026 h 1492351"/>
              <a:gd name="connsiteX10" fmla="*/ 556240 w 947472"/>
              <a:gd name="connsiteY10" fmla="*/ 428726 h 1492351"/>
              <a:gd name="connsiteX11" fmla="*/ 575290 w 947472"/>
              <a:gd name="connsiteY11" fmla="*/ 533501 h 1492351"/>
              <a:gd name="connsiteX12" fmla="*/ 581640 w 947472"/>
              <a:gd name="connsiteY12" fmla="*/ 647801 h 1492351"/>
              <a:gd name="connsiteX13" fmla="*/ 543540 w 947472"/>
              <a:gd name="connsiteY13" fmla="*/ 727176 h 1492351"/>
              <a:gd name="connsiteX14" fmla="*/ 480040 w 947472"/>
              <a:gd name="connsiteY14" fmla="*/ 790676 h 1492351"/>
              <a:gd name="connsiteX15" fmla="*/ 451465 w 947472"/>
              <a:gd name="connsiteY15" fmla="*/ 790676 h 1492351"/>
              <a:gd name="connsiteX16" fmla="*/ 441940 w 947472"/>
              <a:gd name="connsiteY16" fmla="*/ 758926 h 1492351"/>
              <a:gd name="connsiteX17" fmla="*/ 416540 w 947472"/>
              <a:gd name="connsiteY17" fmla="*/ 752576 h 1492351"/>
              <a:gd name="connsiteX18" fmla="*/ 435590 w 947472"/>
              <a:gd name="connsiteY18" fmla="*/ 727176 h 1492351"/>
              <a:gd name="connsiteX19" fmla="*/ 448290 w 947472"/>
              <a:gd name="connsiteY19" fmla="*/ 663676 h 1492351"/>
              <a:gd name="connsiteX20" fmla="*/ 381615 w 947472"/>
              <a:gd name="connsiteY20" fmla="*/ 724001 h 1492351"/>
              <a:gd name="connsiteX21" fmla="*/ 400665 w 947472"/>
              <a:gd name="connsiteY21" fmla="*/ 793851 h 1492351"/>
              <a:gd name="connsiteX22" fmla="*/ 426065 w 947472"/>
              <a:gd name="connsiteY22" fmla="*/ 809726 h 1492351"/>
              <a:gd name="connsiteX23" fmla="*/ 426065 w 947472"/>
              <a:gd name="connsiteY23" fmla="*/ 939901 h 1492351"/>
              <a:gd name="connsiteX24" fmla="*/ 460990 w 947472"/>
              <a:gd name="connsiteY24" fmla="*/ 987526 h 1492351"/>
              <a:gd name="connsiteX25" fmla="*/ 435590 w 947472"/>
              <a:gd name="connsiteY25" fmla="*/ 997051 h 1492351"/>
              <a:gd name="connsiteX26" fmla="*/ 416540 w 947472"/>
              <a:gd name="connsiteY26" fmla="*/ 1031976 h 1492351"/>
              <a:gd name="connsiteX27" fmla="*/ 353040 w 947472"/>
              <a:gd name="connsiteY27" fmla="*/ 1031976 h 1492351"/>
              <a:gd name="connsiteX28" fmla="*/ 280015 w 947472"/>
              <a:gd name="connsiteY28" fmla="*/ 1108176 h 1492351"/>
              <a:gd name="connsiteX29" fmla="*/ 191115 w 947472"/>
              <a:gd name="connsiteY29" fmla="*/ 1155801 h 1492351"/>
              <a:gd name="connsiteX30" fmla="*/ 153015 w 947472"/>
              <a:gd name="connsiteY30" fmla="*/ 1212951 h 1492351"/>
              <a:gd name="connsiteX31" fmla="*/ 143490 w 947472"/>
              <a:gd name="connsiteY31" fmla="*/ 1168501 h 1492351"/>
              <a:gd name="connsiteX32" fmla="*/ 114915 w 947472"/>
              <a:gd name="connsiteY32" fmla="*/ 1219301 h 1492351"/>
              <a:gd name="connsiteX33" fmla="*/ 89515 w 947472"/>
              <a:gd name="connsiteY33" fmla="*/ 1314551 h 1492351"/>
              <a:gd name="connsiteX34" fmla="*/ 38715 w 947472"/>
              <a:gd name="connsiteY34" fmla="*/ 1403451 h 1492351"/>
              <a:gd name="connsiteX35" fmla="*/ 615 w 947472"/>
              <a:gd name="connsiteY35" fmla="*/ 1454251 h 1492351"/>
              <a:gd name="connsiteX36" fmla="*/ 19665 w 947472"/>
              <a:gd name="connsiteY36" fmla="*/ 1492351 h 1492351"/>
              <a:gd name="connsiteX37" fmla="*/ 76815 w 947472"/>
              <a:gd name="connsiteY37" fmla="*/ 1454251 h 1492351"/>
              <a:gd name="connsiteX38" fmla="*/ 124440 w 947472"/>
              <a:gd name="connsiteY38" fmla="*/ 1466951 h 1492351"/>
              <a:gd name="connsiteX39" fmla="*/ 140315 w 947472"/>
              <a:gd name="connsiteY39" fmla="*/ 1403451 h 1492351"/>
              <a:gd name="connsiteX40" fmla="*/ 219690 w 947472"/>
              <a:gd name="connsiteY40" fmla="*/ 1368526 h 1492351"/>
              <a:gd name="connsiteX41" fmla="*/ 232390 w 947472"/>
              <a:gd name="connsiteY41" fmla="*/ 1359001 h 1492351"/>
              <a:gd name="connsiteX42" fmla="*/ 251440 w 947472"/>
              <a:gd name="connsiteY42" fmla="*/ 1314551 h 1492351"/>
              <a:gd name="connsiteX43" fmla="*/ 289540 w 947472"/>
              <a:gd name="connsiteY43" fmla="*/ 1285976 h 1492351"/>
              <a:gd name="connsiteX44" fmla="*/ 295890 w 947472"/>
              <a:gd name="connsiteY44" fmla="*/ 1244701 h 1492351"/>
              <a:gd name="connsiteX45" fmla="*/ 394315 w 947472"/>
              <a:gd name="connsiteY45" fmla="*/ 1184376 h 1492351"/>
              <a:gd name="connsiteX46" fmla="*/ 400665 w 947472"/>
              <a:gd name="connsiteY46" fmla="*/ 1247876 h 1492351"/>
              <a:gd name="connsiteX47" fmla="*/ 435590 w 947472"/>
              <a:gd name="connsiteY47" fmla="*/ 1222476 h 1492351"/>
              <a:gd name="connsiteX48" fmla="*/ 470515 w 947472"/>
              <a:gd name="connsiteY48" fmla="*/ 1282801 h 1492351"/>
              <a:gd name="connsiteX49" fmla="*/ 546715 w 947472"/>
              <a:gd name="connsiteY49" fmla="*/ 1305026 h 1492351"/>
              <a:gd name="connsiteX50" fmla="*/ 565765 w 947472"/>
              <a:gd name="connsiteY50" fmla="*/ 1216126 h 1492351"/>
              <a:gd name="connsiteX51" fmla="*/ 597515 w 947472"/>
              <a:gd name="connsiteY51" fmla="*/ 1146276 h 1492351"/>
              <a:gd name="connsiteX52" fmla="*/ 661015 w 947472"/>
              <a:gd name="connsiteY52" fmla="*/ 1136751 h 1492351"/>
              <a:gd name="connsiteX53" fmla="*/ 581640 w 947472"/>
              <a:gd name="connsiteY53" fmla="*/ 1105001 h 1492351"/>
              <a:gd name="connsiteX54" fmla="*/ 553065 w 947472"/>
              <a:gd name="connsiteY54" fmla="*/ 1105001 h 1492351"/>
              <a:gd name="connsiteX55" fmla="*/ 553065 w 947472"/>
              <a:gd name="connsiteY55" fmla="*/ 1012926 h 1492351"/>
              <a:gd name="connsiteX56" fmla="*/ 587990 w 947472"/>
              <a:gd name="connsiteY56" fmla="*/ 1047851 h 1492351"/>
              <a:gd name="connsiteX57" fmla="*/ 651490 w 947472"/>
              <a:gd name="connsiteY57" fmla="*/ 1051026 h 1492351"/>
              <a:gd name="connsiteX58" fmla="*/ 714990 w 947472"/>
              <a:gd name="connsiteY58" fmla="*/ 1054201 h 1492351"/>
              <a:gd name="connsiteX59" fmla="*/ 734040 w 947472"/>
              <a:gd name="connsiteY59" fmla="*/ 1006576 h 1492351"/>
              <a:gd name="connsiteX60" fmla="*/ 781665 w 947472"/>
              <a:gd name="connsiteY60" fmla="*/ 930376 h 1492351"/>
              <a:gd name="connsiteX61" fmla="*/ 810240 w 947472"/>
              <a:gd name="connsiteY61" fmla="*/ 997051 h 1492351"/>
              <a:gd name="connsiteX62" fmla="*/ 848340 w 947472"/>
              <a:gd name="connsiteY62" fmla="*/ 971651 h 1492351"/>
              <a:gd name="connsiteX63" fmla="*/ 819765 w 947472"/>
              <a:gd name="connsiteY63" fmla="*/ 901801 h 1492351"/>
              <a:gd name="connsiteX64" fmla="*/ 826115 w 947472"/>
              <a:gd name="connsiteY64" fmla="*/ 851001 h 1492351"/>
              <a:gd name="connsiteX65" fmla="*/ 841990 w 947472"/>
              <a:gd name="connsiteY65" fmla="*/ 768451 h 1492351"/>
              <a:gd name="connsiteX66" fmla="*/ 892790 w 947472"/>
              <a:gd name="connsiteY66" fmla="*/ 816076 h 1492351"/>
              <a:gd name="connsiteX67" fmla="*/ 889615 w 947472"/>
              <a:gd name="connsiteY67" fmla="*/ 873226 h 1492351"/>
              <a:gd name="connsiteX68" fmla="*/ 937240 w 947472"/>
              <a:gd name="connsiteY68" fmla="*/ 828776 h 1492351"/>
              <a:gd name="connsiteX69" fmla="*/ 943590 w 947472"/>
              <a:gd name="connsiteY69" fmla="*/ 746226 h 1492351"/>
              <a:gd name="connsiteX70" fmla="*/ 889615 w 947472"/>
              <a:gd name="connsiteY70" fmla="*/ 666851 h 1492351"/>
              <a:gd name="connsiteX71" fmla="*/ 845165 w 947472"/>
              <a:gd name="connsiteY71" fmla="*/ 558901 h 1492351"/>
              <a:gd name="connsiteX72" fmla="*/ 826115 w 947472"/>
              <a:gd name="connsiteY72" fmla="*/ 508101 h 1492351"/>
              <a:gd name="connsiteX73" fmla="*/ 740390 w 947472"/>
              <a:gd name="connsiteY73" fmla="*/ 447776 h 1492351"/>
              <a:gd name="connsiteX74" fmla="*/ 762615 w 947472"/>
              <a:gd name="connsiteY74" fmla="*/ 381101 h 1492351"/>
              <a:gd name="connsiteX75" fmla="*/ 746740 w 947472"/>
              <a:gd name="connsiteY75" fmla="*/ 362051 h 1492351"/>
              <a:gd name="connsiteX76" fmla="*/ 740390 w 947472"/>
              <a:gd name="connsiteY76" fmla="*/ 225526 h 1492351"/>
              <a:gd name="connsiteX77" fmla="*/ 705465 w 947472"/>
              <a:gd name="connsiteY77" fmla="*/ 177901 h 1492351"/>
              <a:gd name="connsiteX78" fmla="*/ 641965 w 947472"/>
              <a:gd name="connsiteY78" fmla="*/ 149326 h 1492351"/>
              <a:gd name="connsiteX79" fmla="*/ 587990 w 947472"/>
              <a:gd name="connsiteY79" fmla="*/ 95351 h 1492351"/>
              <a:gd name="connsiteX80" fmla="*/ 549890 w 947472"/>
              <a:gd name="connsiteY80" fmla="*/ 95351 h 1492351"/>
              <a:gd name="connsiteX81" fmla="*/ 540365 w 947472"/>
              <a:gd name="connsiteY81" fmla="*/ 35026 h 1492351"/>
              <a:gd name="connsiteX82" fmla="*/ 470515 w 947472"/>
              <a:gd name="connsiteY82" fmla="*/ 101 h 1492351"/>
              <a:gd name="connsiteX83" fmla="*/ 413365 w 947472"/>
              <a:gd name="connsiteY83" fmla="*/ 25501 h 1492351"/>
              <a:gd name="connsiteX84" fmla="*/ 429240 w 947472"/>
              <a:gd name="connsiteY84" fmla="*/ 57251 h 1492351"/>
              <a:gd name="connsiteX85" fmla="*/ 460990 w 947472"/>
              <a:gd name="connsiteY85" fmla="*/ 38201 h 1492351"/>
              <a:gd name="connsiteX86" fmla="*/ 502265 w 947472"/>
              <a:gd name="connsiteY86" fmla="*/ 73126 h 1492351"/>
              <a:gd name="connsiteX0" fmla="*/ 502265 w 947472"/>
              <a:gd name="connsiteY0" fmla="*/ 73196 h 1492421"/>
              <a:gd name="connsiteX1" fmla="*/ 460990 w 947472"/>
              <a:gd name="connsiteY1" fmla="*/ 108121 h 1492421"/>
              <a:gd name="connsiteX2" fmla="*/ 416540 w 947472"/>
              <a:gd name="connsiteY2" fmla="*/ 76371 h 1492421"/>
              <a:gd name="connsiteX3" fmla="*/ 381615 w 947472"/>
              <a:gd name="connsiteY3" fmla="*/ 98596 h 1492421"/>
              <a:gd name="connsiteX4" fmla="*/ 410190 w 947472"/>
              <a:gd name="connsiteY4" fmla="*/ 114471 h 1492421"/>
              <a:gd name="connsiteX5" fmla="*/ 413365 w 947472"/>
              <a:gd name="connsiteY5" fmla="*/ 184321 h 1492421"/>
              <a:gd name="connsiteX6" fmla="*/ 464165 w 947472"/>
              <a:gd name="connsiteY6" fmla="*/ 225596 h 1492421"/>
              <a:gd name="connsiteX7" fmla="*/ 464165 w 947472"/>
              <a:gd name="connsiteY7" fmla="*/ 292271 h 1492421"/>
              <a:gd name="connsiteX8" fmla="*/ 480040 w 947472"/>
              <a:gd name="connsiteY8" fmla="*/ 235121 h 1492421"/>
              <a:gd name="connsiteX9" fmla="*/ 518140 w 947472"/>
              <a:gd name="connsiteY9" fmla="*/ 289096 h 1492421"/>
              <a:gd name="connsiteX10" fmla="*/ 556240 w 947472"/>
              <a:gd name="connsiteY10" fmla="*/ 428796 h 1492421"/>
              <a:gd name="connsiteX11" fmla="*/ 575290 w 947472"/>
              <a:gd name="connsiteY11" fmla="*/ 533571 h 1492421"/>
              <a:gd name="connsiteX12" fmla="*/ 581640 w 947472"/>
              <a:gd name="connsiteY12" fmla="*/ 647871 h 1492421"/>
              <a:gd name="connsiteX13" fmla="*/ 543540 w 947472"/>
              <a:gd name="connsiteY13" fmla="*/ 727246 h 1492421"/>
              <a:gd name="connsiteX14" fmla="*/ 480040 w 947472"/>
              <a:gd name="connsiteY14" fmla="*/ 790746 h 1492421"/>
              <a:gd name="connsiteX15" fmla="*/ 451465 w 947472"/>
              <a:gd name="connsiteY15" fmla="*/ 790746 h 1492421"/>
              <a:gd name="connsiteX16" fmla="*/ 441940 w 947472"/>
              <a:gd name="connsiteY16" fmla="*/ 758996 h 1492421"/>
              <a:gd name="connsiteX17" fmla="*/ 416540 w 947472"/>
              <a:gd name="connsiteY17" fmla="*/ 752646 h 1492421"/>
              <a:gd name="connsiteX18" fmla="*/ 435590 w 947472"/>
              <a:gd name="connsiteY18" fmla="*/ 727246 h 1492421"/>
              <a:gd name="connsiteX19" fmla="*/ 448290 w 947472"/>
              <a:gd name="connsiteY19" fmla="*/ 663746 h 1492421"/>
              <a:gd name="connsiteX20" fmla="*/ 381615 w 947472"/>
              <a:gd name="connsiteY20" fmla="*/ 724071 h 1492421"/>
              <a:gd name="connsiteX21" fmla="*/ 400665 w 947472"/>
              <a:gd name="connsiteY21" fmla="*/ 793921 h 1492421"/>
              <a:gd name="connsiteX22" fmla="*/ 426065 w 947472"/>
              <a:gd name="connsiteY22" fmla="*/ 809796 h 1492421"/>
              <a:gd name="connsiteX23" fmla="*/ 426065 w 947472"/>
              <a:gd name="connsiteY23" fmla="*/ 939971 h 1492421"/>
              <a:gd name="connsiteX24" fmla="*/ 460990 w 947472"/>
              <a:gd name="connsiteY24" fmla="*/ 987596 h 1492421"/>
              <a:gd name="connsiteX25" fmla="*/ 435590 w 947472"/>
              <a:gd name="connsiteY25" fmla="*/ 997121 h 1492421"/>
              <a:gd name="connsiteX26" fmla="*/ 416540 w 947472"/>
              <a:gd name="connsiteY26" fmla="*/ 1032046 h 1492421"/>
              <a:gd name="connsiteX27" fmla="*/ 353040 w 947472"/>
              <a:gd name="connsiteY27" fmla="*/ 1032046 h 1492421"/>
              <a:gd name="connsiteX28" fmla="*/ 280015 w 947472"/>
              <a:gd name="connsiteY28" fmla="*/ 1108246 h 1492421"/>
              <a:gd name="connsiteX29" fmla="*/ 191115 w 947472"/>
              <a:gd name="connsiteY29" fmla="*/ 1155871 h 1492421"/>
              <a:gd name="connsiteX30" fmla="*/ 153015 w 947472"/>
              <a:gd name="connsiteY30" fmla="*/ 1213021 h 1492421"/>
              <a:gd name="connsiteX31" fmla="*/ 143490 w 947472"/>
              <a:gd name="connsiteY31" fmla="*/ 1168571 h 1492421"/>
              <a:gd name="connsiteX32" fmla="*/ 114915 w 947472"/>
              <a:gd name="connsiteY32" fmla="*/ 1219371 h 1492421"/>
              <a:gd name="connsiteX33" fmla="*/ 89515 w 947472"/>
              <a:gd name="connsiteY33" fmla="*/ 1314621 h 1492421"/>
              <a:gd name="connsiteX34" fmla="*/ 38715 w 947472"/>
              <a:gd name="connsiteY34" fmla="*/ 1403521 h 1492421"/>
              <a:gd name="connsiteX35" fmla="*/ 615 w 947472"/>
              <a:gd name="connsiteY35" fmla="*/ 1454321 h 1492421"/>
              <a:gd name="connsiteX36" fmla="*/ 19665 w 947472"/>
              <a:gd name="connsiteY36" fmla="*/ 1492421 h 1492421"/>
              <a:gd name="connsiteX37" fmla="*/ 76815 w 947472"/>
              <a:gd name="connsiteY37" fmla="*/ 1454321 h 1492421"/>
              <a:gd name="connsiteX38" fmla="*/ 124440 w 947472"/>
              <a:gd name="connsiteY38" fmla="*/ 1467021 h 1492421"/>
              <a:gd name="connsiteX39" fmla="*/ 140315 w 947472"/>
              <a:gd name="connsiteY39" fmla="*/ 1403521 h 1492421"/>
              <a:gd name="connsiteX40" fmla="*/ 219690 w 947472"/>
              <a:gd name="connsiteY40" fmla="*/ 1368596 h 1492421"/>
              <a:gd name="connsiteX41" fmla="*/ 232390 w 947472"/>
              <a:gd name="connsiteY41" fmla="*/ 1359071 h 1492421"/>
              <a:gd name="connsiteX42" fmla="*/ 251440 w 947472"/>
              <a:gd name="connsiteY42" fmla="*/ 1314621 h 1492421"/>
              <a:gd name="connsiteX43" fmla="*/ 289540 w 947472"/>
              <a:gd name="connsiteY43" fmla="*/ 1286046 h 1492421"/>
              <a:gd name="connsiteX44" fmla="*/ 295890 w 947472"/>
              <a:gd name="connsiteY44" fmla="*/ 1244771 h 1492421"/>
              <a:gd name="connsiteX45" fmla="*/ 394315 w 947472"/>
              <a:gd name="connsiteY45" fmla="*/ 1184446 h 1492421"/>
              <a:gd name="connsiteX46" fmla="*/ 400665 w 947472"/>
              <a:gd name="connsiteY46" fmla="*/ 1247946 h 1492421"/>
              <a:gd name="connsiteX47" fmla="*/ 435590 w 947472"/>
              <a:gd name="connsiteY47" fmla="*/ 1222546 h 1492421"/>
              <a:gd name="connsiteX48" fmla="*/ 470515 w 947472"/>
              <a:gd name="connsiteY48" fmla="*/ 1282871 h 1492421"/>
              <a:gd name="connsiteX49" fmla="*/ 546715 w 947472"/>
              <a:gd name="connsiteY49" fmla="*/ 1305096 h 1492421"/>
              <a:gd name="connsiteX50" fmla="*/ 565765 w 947472"/>
              <a:gd name="connsiteY50" fmla="*/ 1216196 h 1492421"/>
              <a:gd name="connsiteX51" fmla="*/ 597515 w 947472"/>
              <a:gd name="connsiteY51" fmla="*/ 1146346 h 1492421"/>
              <a:gd name="connsiteX52" fmla="*/ 661015 w 947472"/>
              <a:gd name="connsiteY52" fmla="*/ 1136821 h 1492421"/>
              <a:gd name="connsiteX53" fmla="*/ 581640 w 947472"/>
              <a:gd name="connsiteY53" fmla="*/ 1105071 h 1492421"/>
              <a:gd name="connsiteX54" fmla="*/ 553065 w 947472"/>
              <a:gd name="connsiteY54" fmla="*/ 1105071 h 1492421"/>
              <a:gd name="connsiteX55" fmla="*/ 553065 w 947472"/>
              <a:gd name="connsiteY55" fmla="*/ 1012996 h 1492421"/>
              <a:gd name="connsiteX56" fmla="*/ 587990 w 947472"/>
              <a:gd name="connsiteY56" fmla="*/ 1047921 h 1492421"/>
              <a:gd name="connsiteX57" fmla="*/ 651490 w 947472"/>
              <a:gd name="connsiteY57" fmla="*/ 1051096 h 1492421"/>
              <a:gd name="connsiteX58" fmla="*/ 714990 w 947472"/>
              <a:gd name="connsiteY58" fmla="*/ 1054271 h 1492421"/>
              <a:gd name="connsiteX59" fmla="*/ 734040 w 947472"/>
              <a:gd name="connsiteY59" fmla="*/ 1006646 h 1492421"/>
              <a:gd name="connsiteX60" fmla="*/ 781665 w 947472"/>
              <a:gd name="connsiteY60" fmla="*/ 930446 h 1492421"/>
              <a:gd name="connsiteX61" fmla="*/ 810240 w 947472"/>
              <a:gd name="connsiteY61" fmla="*/ 997121 h 1492421"/>
              <a:gd name="connsiteX62" fmla="*/ 848340 w 947472"/>
              <a:gd name="connsiteY62" fmla="*/ 971721 h 1492421"/>
              <a:gd name="connsiteX63" fmla="*/ 819765 w 947472"/>
              <a:gd name="connsiteY63" fmla="*/ 901871 h 1492421"/>
              <a:gd name="connsiteX64" fmla="*/ 826115 w 947472"/>
              <a:gd name="connsiteY64" fmla="*/ 851071 h 1492421"/>
              <a:gd name="connsiteX65" fmla="*/ 841990 w 947472"/>
              <a:gd name="connsiteY65" fmla="*/ 768521 h 1492421"/>
              <a:gd name="connsiteX66" fmla="*/ 892790 w 947472"/>
              <a:gd name="connsiteY66" fmla="*/ 816146 h 1492421"/>
              <a:gd name="connsiteX67" fmla="*/ 889615 w 947472"/>
              <a:gd name="connsiteY67" fmla="*/ 873296 h 1492421"/>
              <a:gd name="connsiteX68" fmla="*/ 937240 w 947472"/>
              <a:gd name="connsiteY68" fmla="*/ 828846 h 1492421"/>
              <a:gd name="connsiteX69" fmla="*/ 943590 w 947472"/>
              <a:gd name="connsiteY69" fmla="*/ 746296 h 1492421"/>
              <a:gd name="connsiteX70" fmla="*/ 889615 w 947472"/>
              <a:gd name="connsiteY70" fmla="*/ 666921 h 1492421"/>
              <a:gd name="connsiteX71" fmla="*/ 845165 w 947472"/>
              <a:gd name="connsiteY71" fmla="*/ 558971 h 1492421"/>
              <a:gd name="connsiteX72" fmla="*/ 826115 w 947472"/>
              <a:gd name="connsiteY72" fmla="*/ 508171 h 1492421"/>
              <a:gd name="connsiteX73" fmla="*/ 740390 w 947472"/>
              <a:gd name="connsiteY73" fmla="*/ 447846 h 1492421"/>
              <a:gd name="connsiteX74" fmla="*/ 762615 w 947472"/>
              <a:gd name="connsiteY74" fmla="*/ 381171 h 1492421"/>
              <a:gd name="connsiteX75" fmla="*/ 746740 w 947472"/>
              <a:gd name="connsiteY75" fmla="*/ 362121 h 1492421"/>
              <a:gd name="connsiteX76" fmla="*/ 740390 w 947472"/>
              <a:gd name="connsiteY76" fmla="*/ 225596 h 1492421"/>
              <a:gd name="connsiteX77" fmla="*/ 705465 w 947472"/>
              <a:gd name="connsiteY77" fmla="*/ 177971 h 1492421"/>
              <a:gd name="connsiteX78" fmla="*/ 641965 w 947472"/>
              <a:gd name="connsiteY78" fmla="*/ 149396 h 1492421"/>
              <a:gd name="connsiteX79" fmla="*/ 587990 w 947472"/>
              <a:gd name="connsiteY79" fmla="*/ 95421 h 1492421"/>
              <a:gd name="connsiteX80" fmla="*/ 549890 w 947472"/>
              <a:gd name="connsiteY80" fmla="*/ 95421 h 1492421"/>
              <a:gd name="connsiteX81" fmla="*/ 511790 w 947472"/>
              <a:gd name="connsiteY81" fmla="*/ 38271 h 1492421"/>
              <a:gd name="connsiteX82" fmla="*/ 470515 w 947472"/>
              <a:gd name="connsiteY82" fmla="*/ 171 h 1492421"/>
              <a:gd name="connsiteX83" fmla="*/ 413365 w 947472"/>
              <a:gd name="connsiteY83" fmla="*/ 25571 h 1492421"/>
              <a:gd name="connsiteX84" fmla="*/ 429240 w 947472"/>
              <a:gd name="connsiteY84" fmla="*/ 57321 h 1492421"/>
              <a:gd name="connsiteX85" fmla="*/ 460990 w 947472"/>
              <a:gd name="connsiteY85" fmla="*/ 38271 h 1492421"/>
              <a:gd name="connsiteX86" fmla="*/ 502265 w 947472"/>
              <a:gd name="connsiteY86" fmla="*/ 73196 h 149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47472" h="1492421">
                <a:moveTo>
                  <a:pt x="502265" y="73196"/>
                </a:moveTo>
                <a:cubicBezTo>
                  <a:pt x="502265" y="84838"/>
                  <a:pt x="475277" y="107592"/>
                  <a:pt x="460990" y="108121"/>
                </a:cubicBezTo>
                <a:cubicBezTo>
                  <a:pt x="446702" y="108650"/>
                  <a:pt x="429769" y="77958"/>
                  <a:pt x="416540" y="76371"/>
                </a:cubicBezTo>
                <a:cubicBezTo>
                  <a:pt x="403311" y="74784"/>
                  <a:pt x="382673" y="92246"/>
                  <a:pt x="381615" y="98596"/>
                </a:cubicBezTo>
                <a:cubicBezTo>
                  <a:pt x="380557" y="104946"/>
                  <a:pt x="404898" y="100184"/>
                  <a:pt x="410190" y="114471"/>
                </a:cubicBezTo>
                <a:cubicBezTo>
                  <a:pt x="415482" y="128758"/>
                  <a:pt x="404369" y="165800"/>
                  <a:pt x="413365" y="184321"/>
                </a:cubicBezTo>
                <a:cubicBezTo>
                  <a:pt x="422361" y="202842"/>
                  <a:pt x="455698" y="207604"/>
                  <a:pt x="464165" y="225596"/>
                </a:cubicBezTo>
                <a:cubicBezTo>
                  <a:pt x="472632" y="243588"/>
                  <a:pt x="461519" y="290684"/>
                  <a:pt x="464165" y="292271"/>
                </a:cubicBezTo>
                <a:cubicBezTo>
                  <a:pt x="466811" y="293859"/>
                  <a:pt x="471044" y="235650"/>
                  <a:pt x="480040" y="235121"/>
                </a:cubicBezTo>
                <a:cubicBezTo>
                  <a:pt x="489036" y="234592"/>
                  <a:pt x="505440" y="256817"/>
                  <a:pt x="518140" y="289096"/>
                </a:cubicBezTo>
                <a:cubicBezTo>
                  <a:pt x="530840" y="321375"/>
                  <a:pt x="546715" y="388050"/>
                  <a:pt x="556240" y="428796"/>
                </a:cubicBezTo>
                <a:cubicBezTo>
                  <a:pt x="565765" y="469542"/>
                  <a:pt x="571057" y="497059"/>
                  <a:pt x="575290" y="533571"/>
                </a:cubicBezTo>
                <a:cubicBezTo>
                  <a:pt x="579523" y="570084"/>
                  <a:pt x="586932" y="615592"/>
                  <a:pt x="581640" y="647871"/>
                </a:cubicBezTo>
                <a:cubicBezTo>
                  <a:pt x="576348" y="680150"/>
                  <a:pt x="560473" y="703434"/>
                  <a:pt x="543540" y="727246"/>
                </a:cubicBezTo>
                <a:cubicBezTo>
                  <a:pt x="526607" y="751059"/>
                  <a:pt x="495386" y="780163"/>
                  <a:pt x="480040" y="790746"/>
                </a:cubicBezTo>
                <a:cubicBezTo>
                  <a:pt x="464694" y="801329"/>
                  <a:pt x="457815" y="796038"/>
                  <a:pt x="451465" y="790746"/>
                </a:cubicBezTo>
                <a:cubicBezTo>
                  <a:pt x="445115" y="785454"/>
                  <a:pt x="447761" y="765346"/>
                  <a:pt x="441940" y="758996"/>
                </a:cubicBezTo>
                <a:cubicBezTo>
                  <a:pt x="436119" y="752646"/>
                  <a:pt x="417598" y="757937"/>
                  <a:pt x="416540" y="752646"/>
                </a:cubicBezTo>
                <a:cubicBezTo>
                  <a:pt x="415482" y="747355"/>
                  <a:pt x="430298" y="742063"/>
                  <a:pt x="435590" y="727246"/>
                </a:cubicBezTo>
                <a:cubicBezTo>
                  <a:pt x="440882" y="712429"/>
                  <a:pt x="457286" y="664275"/>
                  <a:pt x="448290" y="663746"/>
                </a:cubicBezTo>
                <a:cubicBezTo>
                  <a:pt x="439294" y="663217"/>
                  <a:pt x="389552" y="702375"/>
                  <a:pt x="381615" y="724071"/>
                </a:cubicBezTo>
                <a:cubicBezTo>
                  <a:pt x="373678" y="745767"/>
                  <a:pt x="393257" y="779634"/>
                  <a:pt x="400665" y="793921"/>
                </a:cubicBezTo>
                <a:cubicBezTo>
                  <a:pt x="408073" y="808208"/>
                  <a:pt x="421832" y="785454"/>
                  <a:pt x="426065" y="809796"/>
                </a:cubicBezTo>
                <a:cubicBezTo>
                  <a:pt x="430298" y="834138"/>
                  <a:pt x="420244" y="910338"/>
                  <a:pt x="426065" y="939971"/>
                </a:cubicBezTo>
                <a:cubicBezTo>
                  <a:pt x="431886" y="969604"/>
                  <a:pt x="459402" y="978071"/>
                  <a:pt x="460990" y="987596"/>
                </a:cubicBezTo>
                <a:cubicBezTo>
                  <a:pt x="462577" y="997121"/>
                  <a:pt x="442998" y="989713"/>
                  <a:pt x="435590" y="997121"/>
                </a:cubicBezTo>
                <a:cubicBezTo>
                  <a:pt x="428182" y="1004529"/>
                  <a:pt x="430298" y="1026225"/>
                  <a:pt x="416540" y="1032046"/>
                </a:cubicBezTo>
                <a:cubicBezTo>
                  <a:pt x="402782" y="1037867"/>
                  <a:pt x="375794" y="1019346"/>
                  <a:pt x="353040" y="1032046"/>
                </a:cubicBezTo>
                <a:cubicBezTo>
                  <a:pt x="330286" y="1044746"/>
                  <a:pt x="307003" y="1087608"/>
                  <a:pt x="280015" y="1108246"/>
                </a:cubicBezTo>
                <a:cubicBezTo>
                  <a:pt x="253027" y="1128884"/>
                  <a:pt x="212282" y="1138409"/>
                  <a:pt x="191115" y="1155871"/>
                </a:cubicBezTo>
                <a:cubicBezTo>
                  <a:pt x="169948" y="1173333"/>
                  <a:pt x="160952" y="1210904"/>
                  <a:pt x="153015" y="1213021"/>
                </a:cubicBezTo>
                <a:cubicBezTo>
                  <a:pt x="145078" y="1215138"/>
                  <a:pt x="149840" y="1167513"/>
                  <a:pt x="143490" y="1168571"/>
                </a:cubicBezTo>
                <a:cubicBezTo>
                  <a:pt x="137140" y="1169629"/>
                  <a:pt x="123911" y="1195029"/>
                  <a:pt x="114915" y="1219371"/>
                </a:cubicBezTo>
                <a:cubicBezTo>
                  <a:pt x="105919" y="1243713"/>
                  <a:pt x="102215" y="1283929"/>
                  <a:pt x="89515" y="1314621"/>
                </a:cubicBezTo>
                <a:cubicBezTo>
                  <a:pt x="76815" y="1345313"/>
                  <a:pt x="53532" y="1380238"/>
                  <a:pt x="38715" y="1403521"/>
                </a:cubicBezTo>
                <a:cubicBezTo>
                  <a:pt x="23898" y="1426804"/>
                  <a:pt x="3790" y="1439504"/>
                  <a:pt x="615" y="1454321"/>
                </a:cubicBezTo>
                <a:cubicBezTo>
                  <a:pt x="-2560" y="1469138"/>
                  <a:pt x="6965" y="1492421"/>
                  <a:pt x="19665" y="1492421"/>
                </a:cubicBezTo>
                <a:cubicBezTo>
                  <a:pt x="32365" y="1492421"/>
                  <a:pt x="59353" y="1458554"/>
                  <a:pt x="76815" y="1454321"/>
                </a:cubicBezTo>
                <a:cubicBezTo>
                  <a:pt x="94277" y="1450088"/>
                  <a:pt x="113857" y="1475488"/>
                  <a:pt x="124440" y="1467021"/>
                </a:cubicBezTo>
                <a:cubicBezTo>
                  <a:pt x="135023" y="1458554"/>
                  <a:pt x="124440" y="1419925"/>
                  <a:pt x="140315" y="1403521"/>
                </a:cubicBezTo>
                <a:cubicBezTo>
                  <a:pt x="156190" y="1387117"/>
                  <a:pt x="204344" y="1376004"/>
                  <a:pt x="219690" y="1368596"/>
                </a:cubicBezTo>
                <a:cubicBezTo>
                  <a:pt x="235036" y="1361188"/>
                  <a:pt x="227098" y="1368067"/>
                  <a:pt x="232390" y="1359071"/>
                </a:cubicBezTo>
                <a:cubicBezTo>
                  <a:pt x="237682" y="1350075"/>
                  <a:pt x="241915" y="1326792"/>
                  <a:pt x="251440" y="1314621"/>
                </a:cubicBezTo>
                <a:cubicBezTo>
                  <a:pt x="260965" y="1302450"/>
                  <a:pt x="282132" y="1297688"/>
                  <a:pt x="289540" y="1286046"/>
                </a:cubicBezTo>
                <a:cubicBezTo>
                  <a:pt x="296948" y="1274404"/>
                  <a:pt x="278428" y="1261704"/>
                  <a:pt x="295890" y="1244771"/>
                </a:cubicBezTo>
                <a:cubicBezTo>
                  <a:pt x="313352" y="1227838"/>
                  <a:pt x="376853" y="1183917"/>
                  <a:pt x="394315" y="1184446"/>
                </a:cubicBezTo>
                <a:cubicBezTo>
                  <a:pt x="411777" y="1184975"/>
                  <a:pt x="393786" y="1241596"/>
                  <a:pt x="400665" y="1247946"/>
                </a:cubicBezTo>
                <a:cubicBezTo>
                  <a:pt x="407544" y="1254296"/>
                  <a:pt x="423948" y="1216725"/>
                  <a:pt x="435590" y="1222546"/>
                </a:cubicBezTo>
                <a:cubicBezTo>
                  <a:pt x="447232" y="1228367"/>
                  <a:pt x="451994" y="1269113"/>
                  <a:pt x="470515" y="1282871"/>
                </a:cubicBezTo>
                <a:cubicBezTo>
                  <a:pt x="489036" y="1296629"/>
                  <a:pt x="530840" y="1316209"/>
                  <a:pt x="546715" y="1305096"/>
                </a:cubicBezTo>
                <a:cubicBezTo>
                  <a:pt x="562590" y="1293984"/>
                  <a:pt x="557298" y="1242654"/>
                  <a:pt x="565765" y="1216196"/>
                </a:cubicBezTo>
                <a:cubicBezTo>
                  <a:pt x="574232" y="1189738"/>
                  <a:pt x="581640" y="1159575"/>
                  <a:pt x="597515" y="1146346"/>
                </a:cubicBezTo>
                <a:cubicBezTo>
                  <a:pt x="613390" y="1133117"/>
                  <a:pt x="663661" y="1143700"/>
                  <a:pt x="661015" y="1136821"/>
                </a:cubicBezTo>
                <a:cubicBezTo>
                  <a:pt x="658369" y="1129942"/>
                  <a:pt x="599632" y="1110363"/>
                  <a:pt x="581640" y="1105071"/>
                </a:cubicBezTo>
                <a:cubicBezTo>
                  <a:pt x="563648" y="1099779"/>
                  <a:pt x="557828" y="1120417"/>
                  <a:pt x="553065" y="1105071"/>
                </a:cubicBezTo>
                <a:cubicBezTo>
                  <a:pt x="548302" y="1089725"/>
                  <a:pt x="547244" y="1022521"/>
                  <a:pt x="553065" y="1012996"/>
                </a:cubicBezTo>
                <a:cubicBezTo>
                  <a:pt x="558886" y="1003471"/>
                  <a:pt x="571586" y="1041571"/>
                  <a:pt x="587990" y="1047921"/>
                </a:cubicBezTo>
                <a:cubicBezTo>
                  <a:pt x="604394" y="1054271"/>
                  <a:pt x="651490" y="1051096"/>
                  <a:pt x="651490" y="1051096"/>
                </a:cubicBezTo>
                <a:cubicBezTo>
                  <a:pt x="672657" y="1052154"/>
                  <a:pt x="701232" y="1061679"/>
                  <a:pt x="714990" y="1054271"/>
                </a:cubicBezTo>
                <a:cubicBezTo>
                  <a:pt x="728748" y="1046863"/>
                  <a:pt x="722928" y="1027283"/>
                  <a:pt x="734040" y="1006646"/>
                </a:cubicBezTo>
                <a:cubicBezTo>
                  <a:pt x="745152" y="986009"/>
                  <a:pt x="768965" y="932033"/>
                  <a:pt x="781665" y="930446"/>
                </a:cubicBezTo>
                <a:cubicBezTo>
                  <a:pt x="794365" y="928859"/>
                  <a:pt x="799128" y="990242"/>
                  <a:pt x="810240" y="997121"/>
                </a:cubicBezTo>
                <a:cubicBezTo>
                  <a:pt x="821352" y="1004000"/>
                  <a:pt x="846753" y="987596"/>
                  <a:pt x="848340" y="971721"/>
                </a:cubicBezTo>
                <a:cubicBezTo>
                  <a:pt x="849928" y="955846"/>
                  <a:pt x="823469" y="921979"/>
                  <a:pt x="819765" y="901871"/>
                </a:cubicBezTo>
                <a:cubicBezTo>
                  <a:pt x="816061" y="881763"/>
                  <a:pt x="822411" y="873296"/>
                  <a:pt x="826115" y="851071"/>
                </a:cubicBezTo>
                <a:cubicBezTo>
                  <a:pt x="829819" y="828846"/>
                  <a:pt x="830878" y="774342"/>
                  <a:pt x="841990" y="768521"/>
                </a:cubicBezTo>
                <a:cubicBezTo>
                  <a:pt x="853102" y="762700"/>
                  <a:pt x="884853" y="798684"/>
                  <a:pt x="892790" y="816146"/>
                </a:cubicBezTo>
                <a:cubicBezTo>
                  <a:pt x="900727" y="833608"/>
                  <a:pt x="882207" y="871179"/>
                  <a:pt x="889615" y="873296"/>
                </a:cubicBezTo>
                <a:cubicBezTo>
                  <a:pt x="897023" y="875413"/>
                  <a:pt x="928244" y="850013"/>
                  <a:pt x="937240" y="828846"/>
                </a:cubicBezTo>
                <a:cubicBezTo>
                  <a:pt x="946236" y="807679"/>
                  <a:pt x="951527" y="773283"/>
                  <a:pt x="943590" y="746296"/>
                </a:cubicBezTo>
                <a:cubicBezTo>
                  <a:pt x="935653" y="719309"/>
                  <a:pt x="906019" y="698142"/>
                  <a:pt x="889615" y="666921"/>
                </a:cubicBezTo>
                <a:cubicBezTo>
                  <a:pt x="873211" y="635700"/>
                  <a:pt x="855748" y="585429"/>
                  <a:pt x="845165" y="558971"/>
                </a:cubicBezTo>
                <a:cubicBezTo>
                  <a:pt x="834582" y="532513"/>
                  <a:pt x="843578" y="526692"/>
                  <a:pt x="826115" y="508171"/>
                </a:cubicBezTo>
                <a:cubicBezTo>
                  <a:pt x="808653" y="489650"/>
                  <a:pt x="750973" y="469013"/>
                  <a:pt x="740390" y="447846"/>
                </a:cubicBezTo>
                <a:cubicBezTo>
                  <a:pt x="729807" y="426679"/>
                  <a:pt x="761557" y="395458"/>
                  <a:pt x="762615" y="381171"/>
                </a:cubicBezTo>
                <a:cubicBezTo>
                  <a:pt x="763673" y="366884"/>
                  <a:pt x="750444" y="388050"/>
                  <a:pt x="746740" y="362121"/>
                </a:cubicBezTo>
                <a:cubicBezTo>
                  <a:pt x="743036" y="336192"/>
                  <a:pt x="747269" y="256288"/>
                  <a:pt x="740390" y="225596"/>
                </a:cubicBezTo>
                <a:cubicBezTo>
                  <a:pt x="733511" y="194904"/>
                  <a:pt x="721869" y="190671"/>
                  <a:pt x="705465" y="177971"/>
                </a:cubicBezTo>
                <a:cubicBezTo>
                  <a:pt x="689061" y="165271"/>
                  <a:pt x="661544" y="163154"/>
                  <a:pt x="641965" y="149396"/>
                </a:cubicBezTo>
                <a:cubicBezTo>
                  <a:pt x="622386" y="135638"/>
                  <a:pt x="603336" y="104417"/>
                  <a:pt x="587990" y="95421"/>
                </a:cubicBezTo>
                <a:cubicBezTo>
                  <a:pt x="572644" y="86425"/>
                  <a:pt x="562590" y="104946"/>
                  <a:pt x="549890" y="95421"/>
                </a:cubicBezTo>
                <a:cubicBezTo>
                  <a:pt x="537190" y="85896"/>
                  <a:pt x="525019" y="54146"/>
                  <a:pt x="511790" y="38271"/>
                </a:cubicBezTo>
                <a:cubicBezTo>
                  <a:pt x="498561" y="22396"/>
                  <a:pt x="486919" y="2288"/>
                  <a:pt x="470515" y="171"/>
                </a:cubicBezTo>
                <a:cubicBezTo>
                  <a:pt x="454111" y="-1946"/>
                  <a:pt x="420244" y="16046"/>
                  <a:pt x="413365" y="25571"/>
                </a:cubicBezTo>
                <a:cubicBezTo>
                  <a:pt x="406486" y="35096"/>
                  <a:pt x="421303" y="55204"/>
                  <a:pt x="429240" y="57321"/>
                </a:cubicBezTo>
                <a:cubicBezTo>
                  <a:pt x="437177" y="59438"/>
                  <a:pt x="449877" y="40917"/>
                  <a:pt x="460990" y="38271"/>
                </a:cubicBezTo>
                <a:cubicBezTo>
                  <a:pt x="472103" y="35625"/>
                  <a:pt x="502265" y="61554"/>
                  <a:pt x="502265" y="73196"/>
                </a:cubicBez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7" name="Connecteur droit avec flèche 116"/>
          <p:cNvCxnSpPr/>
          <p:nvPr/>
        </p:nvCxnSpPr>
        <p:spPr>
          <a:xfrm flipH="1" flipV="1">
            <a:off x="6008479" y="2971138"/>
            <a:ext cx="1309383" cy="1411861"/>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flipH="1">
            <a:off x="7377870" y="3023544"/>
            <a:ext cx="2852691" cy="1359455"/>
          </a:xfrm>
          <a:prstGeom prst="straightConnector1">
            <a:avLst/>
          </a:prstGeom>
          <a:ln w="28575">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Forme libre 118"/>
          <p:cNvSpPr/>
          <p:nvPr/>
        </p:nvSpPr>
        <p:spPr>
          <a:xfrm>
            <a:off x="3655578" y="1561094"/>
            <a:ext cx="2123862" cy="2599315"/>
          </a:xfrm>
          <a:custGeom>
            <a:avLst/>
            <a:gdLst>
              <a:gd name="connsiteX0" fmla="*/ 1274323 w 1303506"/>
              <a:gd name="connsiteY0" fmla="*/ 0 h 1605063"/>
              <a:gd name="connsiteX1" fmla="*/ 0 w 1303506"/>
              <a:gd name="connsiteY1" fmla="*/ 0 h 1605063"/>
              <a:gd name="connsiteX2" fmla="*/ 0 w 1303506"/>
              <a:gd name="connsiteY2" fmla="*/ 1601821 h 1605063"/>
              <a:gd name="connsiteX3" fmla="*/ 311285 w 1303506"/>
              <a:gd name="connsiteY3" fmla="*/ 1601821 h 1605063"/>
              <a:gd name="connsiteX4" fmla="*/ 385864 w 1303506"/>
              <a:gd name="connsiteY4" fmla="*/ 1498059 h 1605063"/>
              <a:gd name="connsiteX5" fmla="*/ 551234 w 1303506"/>
              <a:gd name="connsiteY5" fmla="*/ 1498059 h 1605063"/>
              <a:gd name="connsiteX6" fmla="*/ 616085 w 1303506"/>
              <a:gd name="connsiteY6" fmla="*/ 1605063 h 1605063"/>
              <a:gd name="connsiteX7" fmla="*/ 881974 w 1303506"/>
              <a:gd name="connsiteY7" fmla="*/ 1605063 h 1605063"/>
              <a:gd name="connsiteX8" fmla="*/ 1147864 w 1303506"/>
              <a:gd name="connsiteY8" fmla="*/ 1290536 h 1605063"/>
              <a:gd name="connsiteX9" fmla="*/ 1215957 w 1303506"/>
              <a:gd name="connsiteY9" fmla="*/ 1057072 h 1605063"/>
              <a:gd name="connsiteX10" fmla="*/ 1280808 w 1303506"/>
              <a:gd name="connsiteY10" fmla="*/ 946825 h 1605063"/>
              <a:gd name="connsiteX11" fmla="*/ 1303506 w 1303506"/>
              <a:gd name="connsiteY11" fmla="*/ 645268 h 1605063"/>
              <a:gd name="connsiteX12" fmla="*/ 1274323 w 1303506"/>
              <a:gd name="connsiteY12" fmla="*/ 0 h 16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3506" h="1605063">
                <a:moveTo>
                  <a:pt x="1274323" y="0"/>
                </a:moveTo>
                <a:lnTo>
                  <a:pt x="0" y="0"/>
                </a:lnTo>
                <a:lnTo>
                  <a:pt x="0" y="1601821"/>
                </a:lnTo>
                <a:lnTo>
                  <a:pt x="311285" y="1601821"/>
                </a:lnTo>
                <a:lnTo>
                  <a:pt x="385864" y="1498059"/>
                </a:lnTo>
                <a:lnTo>
                  <a:pt x="551234" y="1498059"/>
                </a:lnTo>
                <a:lnTo>
                  <a:pt x="616085" y="1605063"/>
                </a:lnTo>
                <a:lnTo>
                  <a:pt x="881974" y="1605063"/>
                </a:lnTo>
                <a:lnTo>
                  <a:pt x="1147864" y="1290536"/>
                </a:lnTo>
                <a:lnTo>
                  <a:pt x="1215957" y="1057072"/>
                </a:lnTo>
                <a:lnTo>
                  <a:pt x="1280808" y="946825"/>
                </a:lnTo>
                <a:lnTo>
                  <a:pt x="1303506" y="645268"/>
                </a:lnTo>
                <a:lnTo>
                  <a:pt x="1274323" y="0"/>
                </a:ln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Forme libre 119"/>
          <p:cNvSpPr/>
          <p:nvPr/>
        </p:nvSpPr>
        <p:spPr>
          <a:xfrm>
            <a:off x="3652966" y="3827566"/>
            <a:ext cx="1967978" cy="2817820"/>
          </a:xfrm>
          <a:custGeom>
            <a:avLst/>
            <a:gdLst>
              <a:gd name="connsiteX0" fmla="*/ 1209473 w 1209473"/>
              <a:gd name="connsiteY0" fmla="*/ 1725038 h 1725038"/>
              <a:gd name="connsiteX1" fmla="*/ 0 w 1209473"/>
              <a:gd name="connsiteY1" fmla="*/ 1725038 h 1725038"/>
              <a:gd name="connsiteX2" fmla="*/ 0 w 1209473"/>
              <a:gd name="connsiteY2" fmla="*/ 0 h 1725038"/>
              <a:gd name="connsiteX3" fmla="*/ 836579 w 1209473"/>
              <a:gd name="connsiteY3" fmla="*/ 0 h 1725038"/>
              <a:gd name="connsiteX4" fmla="*/ 856034 w 1209473"/>
              <a:gd name="connsiteY4" fmla="*/ 204280 h 1725038"/>
              <a:gd name="connsiteX5" fmla="*/ 778213 w 1209473"/>
              <a:gd name="connsiteY5" fmla="*/ 259404 h 1725038"/>
              <a:gd name="connsiteX6" fmla="*/ 716605 w 1209473"/>
              <a:gd name="connsiteY6" fmla="*/ 291829 h 1725038"/>
              <a:gd name="connsiteX7" fmla="*/ 671209 w 1209473"/>
              <a:gd name="connsiteY7" fmla="*/ 350195 h 1725038"/>
              <a:gd name="connsiteX8" fmla="*/ 622571 w 1209473"/>
              <a:gd name="connsiteY8" fmla="*/ 418289 h 1725038"/>
              <a:gd name="connsiteX9" fmla="*/ 622571 w 1209473"/>
              <a:gd name="connsiteY9" fmla="*/ 418289 h 1725038"/>
              <a:gd name="connsiteX10" fmla="*/ 564205 w 1209473"/>
              <a:gd name="connsiteY10" fmla="*/ 473412 h 1725038"/>
              <a:gd name="connsiteX11" fmla="*/ 564205 w 1209473"/>
              <a:gd name="connsiteY11" fmla="*/ 473412 h 1725038"/>
              <a:gd name="connsiteX12" fmla="*/ 531779 w 1209473"/>
              <a:gd name="connsiteY12" fmla="*/ 415046 h 1725038"/>
              <a:gd name="connsiteX13" fmla="*/ 525294 w 1209473"/>
              <a:gd name="connsiteY13" fmla="*/ 324255 h 1725038"/>
              <a:gd name="connsiteX14" fmla="*/ 528536 w 1209473"/>
              <a:gd name="connsiteY14" fmla="*/ 256161 h 1725038"/>
              <a:gd name="connsiteX15" fmla="*/ 551234 w 1209473"/>
              <a:gd name="connsiteY15" fmla="*/ 233463 h 1725038"/>
              <a:gd name="connsiteX16" fmla="*/ 554477 w 1209473"/>
              <a:gd name="connsiteY16" fmla="*/ 197795 h 1725038"/>
              <a:gd name="connsiteX17" fmla="*/ 544749 w 1209473"/>
              <a:gd name="connsiteY17" fmla="*/ 168612 h 1725038"/>
              <a:gd name="connsiteX18" fmla="*/ 544749 w 1209473"/>
              <a:gd name="connsiteY18" fmla="*/ 168612 h 1725038"/>
              <a:gd name="connsiteX19" fmla="*/ 509081 w 1209473"/>
              <a:gd name="connsiteY19" fmla="*/ 181583 h 1725038"/>
              <a:gd name="connsiteX20" fmla="*/ 457200 w 1209473"/>
              <a:gd name="connsiteY20" fmla="*/ 181583 h 1725038"/>
              <a:gd name="connsiteX21" fmla="*/ 457200 w 1209473"/>
              <a:gd name="connsiteY21" fmla="*/ 181583 h 1725038"/>
              <a:gd name="connsiteX22" fmla="*/ 395592 w 1209473"/>
              <a:gd name="connsiteY22" fmla="*/ 201038 h 1725038"/>
              <a:gd name="connsiteX23" fmla="*/ 402077 w 1209473"/>
              <a:gd name="connsiteY23" fmla="*/ 233463 h 1725038"/>
              <a:gd name="connsiteX24" fmla="*/ 402077 w 1209473"/>
              <a:gd name="connsiteY24" fmla="*/ 233463 h 1725038"/>
              <a:gd name="connsiteX25" fmla="*/ 376136 w 1209473"/>
              <a:gd name="connsiteY25" fmla="*/ 301557 h 1725038"/>
              <a:gd name="connsiteX26" fmla="*/ 340468 w 1209473"/>
              <a:gd name="connsiteY26" fmla="*/ 369651 h 1725038"/>
              <a:gd name="connsiteX27" fmla="*/ 308043 w 1209473"/>
              <a:gd name="connsiteY27" fmla="*/ 408561 h 1725038"/>
              <a:gd name="connsiteX28" fmla="*/ 288588 w 1209473"/>
              <a:gd name="connsiteY28" fmla="*/ 437744 h 1725038"/>
              <a:gd name="connsiteX29" fmla="*/ 282102 w 1209473"/>
              <a:gd name="connsiteY29" fmla="*/ 505838 h 1725038"/>
              <a:gd name="connsiteX30" fmla="*/ 265890 w 1209473"/>
              <a:gd name="connsiteY30" fmla="*/ 547991 h 1725038"/>
              <a:gd name="connsiteX31" fmla="*/ 158885 w 1209473"/>
              <a:gd name="connsiteY31" fmla="*/ 547991 h 1725038"/>
              <a:gd name="connsiteX32" fmla="*/ 142673 w 1209473"/>
              <a:gd name="connsiteY32" fmla="*/ 599872 h 1725038"/>
              <a:gd name="connsiteX33" fmla="*/ 155643 w 1209473"/>
              <a:gd name="connsiteY33" fmla="*/ 648510 h 1725038"/>
              <a:gd name="connsiteX34" fmla="*/ 191311 w 1209473"/>
              <a:gd name="connsiteY34" fmla="*/ 654995 h 1725038"/>
              <a:gd name="connsiteX35" fmla="*/ 236707 w 1209473"/>
              <a:gd name="connsiteY35" fmla="*/ 661480 h 1725038"/>
              <a:gd name="connsiteX36" fmla="*/ 301558 w 1209473"/>
              <a:gd name="connsiteY36" fmla="*/ 680936 h 1725038"/>
              <a:gd name="connsiteX37" fmla="*/ 343711 w 1209473"/>
              <a:gd name="connsiteY37" fmla="*/ 680936 h 1725038"/>
              <a:gd name="connsiteX38" fmla="*/ 372894 w 1209473"/>
              <a:gd name="connsiteY38" fmla="*/ 723089 h 1725038"/>
              <a:gd name="connsiteX39" fmla="*/ 405319 w 1209473"/>
              <a:gd name="connsiteY39" fmla="*/ 762000 h 1725038"/>
              <a:gd name="connsiteX40" fmla="*/ 460443 w 1209473"/>
              <a:gd name="connsiteY40" fmla="*/ 765242 h 1725038"/>
              <a:gd name="connsiteX41" fmla="*/ 525294 w 1209473"/>
              <a:gd name="connsiteY41" fmla="*/ 684178 h 1725038"/>
              <a:gd name="connsiteX42" fmla="*/ 547992 w 1209473"/>
              <a:gd name="connsiteY42" fmla="*/ 651753 h 1725038"/>
              <a:gd name="connsiteX43" fmla="*/ 580417 w 1209473"/>
              <a:gd name="connsiteY43" fmla="*/ 635540 h 1725038"/>
              <a:gd name="connsiteX44" fmla="*/ 671209 w 1209473"/>
              <a:gd name="connsiteY44" fmla="*/ 616085 h 1725038"/>
              <a:gd name="connsiteX45" fmla="*/ 693907 w 1209473"/>
              <a:gd name="connsiteY45" fmla="*/ 642025 h 1725038"/>
              <a:gd name="connsiteX46" fmla="*/ 736060 w 1209473"/>
              <a:gd name="connsiteY46" fmla="*/ 629055 h 1725038"/>
              <a:gd name="connsiteX47" fmla="*/ 768485 w 1209473"/>
              <a:gd name="connsiteY47" fmla="*/ 616085 h 1725038"/>
              <a:gd name="connsiteX48" fmla="*/ 813881 w 1209473"/>
              <a:gd name="connsiteY48" fmla="*/ 619327 h 1725038"/>
              <a:gd name="connsiteX49" fmla="*/ 839822 w 1209473"/>
              <a:gd name="connsiteY49" fmla="*/ 736059 h 1725038"/>
              <a:gd name="connsiteX50" fmla="*/ 781456 w 1209473"/>
              <a:gd name="connsiteY50" fmla="*/ 687421 h 1725038"/>
              <a:gd name="connsiteX51" fmla="*/ 762000 w 1209473"/>
              <a:gd name="connsiteY51" fmla="*/ 713361 h 1725038"/>
              <a:gd name="connsiteX52" fmla="*/ 716605 w 1209473"/>
              <a:gd name="connsiteY52" fmla="*/ 768485 h 1725038"/>
              <a:gd name="connsiteX53" fmla="*/ 687422 w 1209473"/>
              <a:gd name="connsiteY53" fmla="*/ 794425 h 1725038"/>
              <a:gd name="connsiteX54" fmla="*/ 674451 w 1209473"/>
              <a:gd name="connsiteY54" fmla="*/ 849549 h 1725038"/>
              <a:gd name="connsiteX55" fmla="*/ 661481 w 1209473"/>
              <a:gd name="connsiteY55" fmla="*/ 888459 h 1725038"/>
              <a:gd name="connsiteX56" fmla="*/ 619328 w 1209473"/>
              <a:gd name="connsiteY56" fmla="*/ 888459 h 1725038"/>
              <a:gd name="connsiteX57" fmla="*/ 609600 w 1209473"/>
              <a:gd name="connsiteY57" fmla="*/ 933855 h 1725038"/>
              <a:gd name="connsiteX58" fmla="*/ 590145 w 1209473"/>
              <a:gd name="connsiteY58" fmla="*/ 976008 h 1725038"/>
              <a:gd name="connsiteX59" fmla="*/ 590145 w 1209473"/>
              <a:gd name="connsiteY59" fmla="*/ 1018161 h 1725038"/>
              <a:gd name="connsiteX60" fmla="*/ 590145 w 1209473"/>
              <a:gd name="connsiteY60" fmla="*/ 1060315 h 1725038"/>
              <a:gd name="connsiteX61" fmla="*/ 625813 w 1209473"/>
              <a:gd name="connsiteY61" fmla="*/ 1099225 h 1725038"/>
              <a:gd name="connsiteX62" fmla="*/ 700392 w 1209473"/>
              <a:gd name="connsiteY62" fmla="*/ 1121923 h 1725038"/>
              <a:gd name="connsiteX63" fmla="*/ 781456 w 1209473"/>
              <a:gd name="connsiteY63" fmla="*/ 1160834 h 1725038"/>
              <a:gd name="connsiteX64" fmla="*/ 813881 w 1209473"/>
              <a:gd name="connsiteY64" fmla="*/ 1238655 h 1725038"/>
              <a:gd name="connsiteX65" fmla="*/ 859277 w 1209473"/>
              <a:gd name="connsiteY65" fmla="*/ 1261353 h 1725038"/>
              <a:gd name="connsiteX66" fmla="*/ 927371 w 1209473"/>
              <a:gd name="connsiteY66" fmla="*/ 1316476 h 1725038"/>
              <a:gd name="connsiteX67" fmla="*/ 998707 w 1209473"/>
              <a:gd name="connsiteY67" fmla="*/ 1355387 h 1725038"/>
              <a:gd name="connsiteX68" fmla="*/ 1073285 w 1209473"/>
              <a:gd name="connsiteY68" fmla="*/ 1391055 h 1725038"/>
              <a:gd name="connsiteX69" fmla="*/ 1001949 w 1209473"/>
              <a:gd name="connsiteY69" fmla="*/ 1397540 h 1725038"/>
              <a:gd name="connsiteX70" fmla="*/ 953311 w 1209473"/>
              <a:gd name="connsiteY70" fmla="*/ 1404025 h 1725038"/>
              <a:gd name="connsiteX71" fmla="*/ 911158 w 1209473"/>
              <a:gd name="connsiteY71" fmla="*/ 1429966 h 1725038"/>
              <a:gd name="connsiteX72" fmla="*/ 953311 w 1209473"/>
              <a:gd name="connsiteY72" fmla="*/ 1452663 h 1725038"/>
              <a:gd name="connsiteX73" fmla="*/ 1037617 w 1209473"/>
              <a:gd name="connsiteY73" fmla="*/ 1442936 h 1725038"/>
              <a:gd name="connsiteX74" fmla="*/ 1105711 w 1209473"/>
              <a:gd name="connsiteY74" fmla="*/ 1465634 h 1725038"/>
              <a:gd name="connsiteX75" fmla="*/ 1105711 w 1209473"/>
              <a:gd name="connsiteY75" fmla="*/ 1465634 h 1725038"/>
              <a:gd name="connsiteX76" fmla="*/ 1121924 w 1209473"/>
              <a:gd name="connsiteY76" fmla="*/ 1494817 h 1725038"/>
              <a:gd name="connsiteX77" fmla="*/ 1073285 w 1209473"/>
              <a:gd name="connsiteY77" fmla="*/ 1514272 h 1725038"/>
              <a:gd name="connsiteX78" fmla="*/ 1047345 w 1209473"/>
              <a:gd name="connsiteY78" fmla="*/ 1546698 h 1725038"/>
              <a:gd name="connsiteX79" fmla="*/ 1034375 w 1209473"/>
              <a:gd name="connsiteY79" fmla="*/ 1572638 h 1725038"/>
              <a:gd name="connsiteX80" fmla="*/ 1008434 w 1209473"/>
              <a:gd name="connsiteY80" fmla="*/ 1618034 h 1725038"/>
              <a:gd name="connsiteX81" fmla="*/ 969524 w 1209473"/>
              <a:gd name="connsiteY81" fmla="*/ 1653702 h 1725038"/>
              <a:gd name="connsiteX82" fmla="*/ 1024647 w 1209473"/>
              <a:gd name="connsiteY82" fmla="*/ 1643974 h 1725038"/>
              <a:gd name="connsiteX83" fmla="*/ 1037617 w 1209473"/>
              <a:gd name="connsiteY83" fmla="*/ 1673157 h 1725038"/>
              <a:gd name="connsiteX84" fmla="*/ 1086256 w 1209473"/>
              <a:gd name="connsiteY84" fmla="*/ 1618034 h 1725038"/>
              <a:gd name="connsiteX85" fmla="*/ 1121924 w 1209473"/>
              <a:gd name="connsiteY85" fmla="*/ 1637489 h 1725038"/>
              <a:gd name="connsiteX86" fmla="*/ 1160834 w 1209473"/>
              <a:gd name="connsiteY86" fmla="*/ 1647217 h 1725038"/>
              <a:gd name="connsiteX87" fmla="*/ 1193260 w 1209473"/>
              <a:gd name="connsiteY87" fmla="*/ 1653702 h 1725038"/>
              <a:gd name="connsiteX88" fmla="*/ 1193260 w 1209473"/>
              <a:gd name="connsiteY88" fmla="*/ 1653702 h 1725038"/>
              <a:gd name="connsiteX89" fmla="*/ 1209473 w 1209473"/>
              <a:gd name="connsiteY89" fmla="*/ 1725038 h 172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09473" h="1725038">
                <a:moveTo>
                  <a:pt x="1209473" y="1725038"/>
                </a:moveTo>
                <a:lnTo>
                  <a:pt x="0" y="1725038"/>
                </a:lnTo>
                <a:lnTo>
                  <a:pt x="0" y="0"/>
                </a:lnTo>
                <a:lnTo>
                  <a:pt x="836579" y="0"/>
                </a:lnTo>
                <a:lnTo>
                  <a:pt x="856034" y="204280"/>
                </a:lnTo>
                <a:lnTo>
                  <a:pt x="778213" y="259404"/>
                </a:lnTo>
                <a:lnTo>
                  <a:pt x="716605" y="291829"/>
                </a:lnTo>
                <a:lnTo>
                  <a:pt x="671209" y="350195"/>
                </a:lnTo>
                <a:lnTo>
                  <a:pt x="622571" y="418289"/>
                </a:lnTo>
                <a:lnTo>
                  <a:pt x="622571" y="418289"/>
                </a:lnTo>
                <a:lnTo>
                  <a:pt x="564205" y="473412"/>
                </a:lnTo>
                <a:lnTo>
                  <a:pt x="564205" y="473412"/>
                </a:lnTo>
                <a:lnTo>
                  <a:pt x="531779" y="415046"/>
                </a:lnTo>
                <a:lnTo>
                  <a:pt x="525294" y="324255"/>
                </a:lnTo>
                <a:lnTo>
                  <a:pt x="528536" y="256161"/>
                </a:lnTo>
                <a:lnTo>
                  <a:pt x="551234" y="233463"/>
                </a:lnTo>
                <a:lnTo>
                  <a:pt x="554477" y="197795"/>
                </a:lnTo>
                <a:lnTo>
                  <a:pt x="544749" y="168612"/>
                </a:lnTo>
                <a:lnTo>
                  <a:pt x="544749" y="168612"/>
                </a:lnTo>
                <a:lnTo>
                  <a:pt x="509081" y="181583"/>
                </a:lnTo>
                <a:lnTo>
                  <a:pt x="457200" y="181583"/>
                </a:lnTo>
                <a:lnTo>
                  <a:pt x="457200" y="181583"/>
                </a:lnTo>
                <a:lnTo>
                  <a:pt x="395592" y="201038"/>
                </a:lnTo>
                <a:lnTo>
                  <a:pt x="402077" y="233463"/>
                </a:lnTo>
                <a:lnTo>
                  <a:pt x="402077" y="233463"/>
                </a:lnTo>
                <a:lnTo>
                  <a:pt x="376136" y="301557"/>
                </a:lnTo>
                <a:lnTo>
                  <a:pt x="340468" y="369651"/>
                </a:lnTo>
                <a:lnTo>
                  <a:pt x="308043" y="408561"/>
                </a:lnTo>
                <a:lnTo>
                  <a:pt x="288588" y="437744"/>
                </a:lnTo>
                <a:lnTo>
                  <a:pt x="282102" y="505838"/>
                </a:lnTo>
                <a:lnTo>
                  <a:pt x="265890" y="547991"/>
                </a:lnTo>
                <a:lnTo>
                  <a:pt x="158885" y="547991"/>
                </a:lnTo>
                <a:lnTo>
                  <a:pt x="142673" y="599872"/>
                </a:lnTo>
                <a:lnTo>
                  <a:pt x="155643" y="648510"/>
                </a:lnTo>
                <a:lnTo>
                  <a:pt x="191311" y="654995"/>
                </a:lnTo>
                <a:lnTo>
                  <a:pt x="236707" y="661480"/>
                </a:lnTo>
                <a:lnTo>
                  <a:pt x="301558" y="680936"/>
                </a:lnTo>
                <a:lnTo>
                  <a:pt x="343711" y="680936"/>
                </a:lnTo>
                <a:lnTo>
                  <a:pt x="372894" y="723089"/>
                </a:lnTo>
                <a:lnTo>
                  <a:pt x="405319" y="762000"/>
                </a:lnTo>
                <a:lnTo>
                  <a:pt x="460443" y="765242"/>
                </a:lnTo>
                <a:lnTo>
                  <a:pt x="525294" y="684178"/>
                </a:lnTo>
                <a:lnTo>
                  <a:pt x="547992" y="651753"/>
                </a:lnTo>
                <a:lnTo>
                  <a:pt x="580417" y="635540"/>
                </a:lnTo>
                <a:lnTo>
                  <a:pt x="671209" y="616085"/>
                </a:lnTo>
                <a:lnTo>
                  <a:pt x="693907" y="642025"/>
                </a:lnTo>
                <a:lnTo>
                  <a:pt x="736060" y="629055"/>
                </a:lnTo>
                <a:lnTo>
                  <a:pt x="768485" y="616085"/>
                </a:lnTo>
                <a:lnTo>
                  <a:pt x="813881" y="619327"/>
                </a:lnTo>
                <a:lnTo>
                  <a:pt x="839822" y="736059"/>
                </a:lnTo>
                <a:lnTo>
                  <a:pt x="781456" y="687421"/>
                </a:lnTo>
                <a:lnTo>
                  <a:pt x="762000" y="713361"/>
                </a:lnTo>
                <a:lnTo>
                  <a:pt x="716605" y="768485"/>
                </a:lnTo>
                <a:lnTo>
                  <a:pt x="687422" y="794425"/>
                </a:lnTo>
                <a:lnTo>
                  <a:pt x="674451" y="849549"/>
                </a:lnTo>
                <a:lnTo>
                  <a:pt x="661481" y="888459"/>
                </a:lnTo>
                <a:lnTo>
                  <a:pt x="619328" y="888459"/>
                </a:lnTo>
                <a:lnTo>
                  <a:pt x="609600" y="933855"/>
                </a:lnTo>
                <a:lnTo>
                  <a:pt x="590145" y="976008"/>
                </a:lnTo>
                <a:lnTo>
                  <a:pt x="590145" y="1018161"/>
                </a:lnTo>
                <a:lnTo>
                  <a:pt x="590145" y="1060315"/>
                </a:lnTo>
                <a:lnTo>
                  <a:pt x="625813" y="1099225"/>
                </a:lnTo>
                <a:lnTo>
                  <a:pt x="700392" y="1121923"/>
                </a:lnTo>
                <a:lnTo>
                  <a:pt x="781456" y="1160834"/>
                </a:lnTo>
                <a:lnTo>
                  <a:pt x="813881" y="1238655"/>
                </a:lnTo>
                <a:lnTo>
                  <a:pt x="859277" y="1261353"/>
                </a:lnTo>
                <a:lnTo>
                  <a:pt x="927371" y="1316476"/>
                </a:lnTo>
                <a:lnTo>
                  <a:pt x="998707" y="1355387"/>
                </a:lnTo>
                <a:lnTo>
                  <a:pt x="1073285" y="1391055"/>
                </a:lnTo>
                <a:lnTo>
                  <a:pt x="1001949" y="1397540"/>
                </a:lnTo>
                <a:lnTo>
                  <a:pt x="953311" y="1404025"/>
                </a:lnTo>
                <a:lnTo>
                  <a:pt x="911158" y="1429966"/>
                </a:lnTo>
                <a:lnTo>
                  <a:pt x="953311" y="1452663"/>
                </a:lnTo>
                <a:lnTo>
                  <a:pt x="1037617" y="1442936"/>
                </a:lnTo>
                <a:lnTo>
                  <a:pt x="1105711" y="1465634"/>
                </a:lnTo>
                <a:lnTo>
                  <a:pt x="1105711" y="1465634"/>
                </a:lnTo>
                <a:lnTo>
                  <a:pt x="1121924" y="1494817"/>
                </a:lnTo>
                <a:lnTo>
                  <a:pt x="1073285" y="1514272"/>
                </a:lnTo>
                <a:lnTo>
                  <a:pt x="1047345" y="1546698"/>
                </a:lnTo>
                <a:lnTo>
                  <a:pt x="1034375" y="1572638"/>
                </a:lnTo>
                <a:lnTo>
                  <a:pt x="1008434" y="1618034"/>
                </a:lnTo>
                <a:lnTo>
                  <a:pt x="969524" y="1653702"/>
                </a:lnTo>
                <a:lnTo>
                  <a:pt x="1024647" y="1643974"/>
                </a:lnTo>
                <a:lnTo>
                  <a:pt x="1037617" y="1673157"/>
                </a:lnTo>
                <a:lnTo>
                  <a:pt x="1086256" y="1618034"/>
                </a:lnTo>
                <a:lnTo>
                  <a:pt x="1121924" y="1637489"/>
                </a:lnTo>
                <a:lnTo>
                  <a:pt x="1160834" y="1647217"/>
                </a:lnTo>
                <a:lnTo>
                  <a:pt x="1193260" y="1653702"/>
                </a:lnTo>
                <a:lnTo>
                  <a:pt x="1193260" y="1653702"/>
                </a:lnTo>
                <a:lnTo>
                  <a:pt x="1209473" y="1725038"/>
                </a:ln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Forme libre 120"/>
          <p:cNvSpPr/>
          <p:nvPr/>
        </p:nvSpPr>
        <p:spPr>
          <a:xfrm>
            <a:off x="6793822" y="1554761"/>
            <a:ext cx="163782" cy="126797"/>
          </a:xfrm>
          <a:custGeom>
            <a:avLst/>
            <a:gdLst>
              <a:gd name="connsiteX0" fmla="*/ 0 w 100520"/>
              <a:gd name="connsiteY0" fmla="*/ 0 h 77821"/>
              <a:gd name="connsiteX1" fmla="*/ 71337 w 100520"/>
              <a:gd name="connsiteY1" fmla="*/ 0 h 77821"/>
              <a:gd name="connsiteX2" fmla="*/ 81064 w 100520"/>
              <a:gd name="connsiteY2" fmla="*/ 38911 h 77821"/>
              <a:gd name="connsiteX3" fmla="*/ 100520 w 100520"/>
              <a:gd name="connsiteY3" fmla="*/ 77821 h 77821"/>
              <a:gd name="connsiteX4" fmla="*/ 64852 w 100520"/>
              <a:gd name="connsiteY4" fmla="*/ 71336 h 77821"/>
              <a:gd name="connsiteX5" fmla="*/ 45396 w 100520"/>
              <a:gd name="connsiteY5" fmla="*/ 48639 h 77821"/>
              <a:gd name="connsiteX6" fmla="*/ 45396 w 100520"/>
              <a:gd name="connsiteY6" fmla="*/ 48639 h 77821"/>
              <a:gd name="connsiteX7" fmla="*/ 0 w 100520"/>
              <a:gd name="connsiteY7" fmla="*/ 0 h 7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20" h="77821">
                <a:moveTo>
                  <a:pt x="0" y="0"/>
                </a:moveTo>
                <a:lnTo>
                  <a:pt x="71337" y="0"/>
                </a:lnTo>
                <a:lnTo>
                  <a:pt x="81064" y="38911"/>
                </a:lnTo>
                <a:lnTo>
                  <a:pt x="100520" y="77821"/>
                </a:lnTo>
                <a:lnTo>
                  <a:pt x="64852" y="71336"/>
                </a:lnTo>
                <a:lnTo>
                  <a:pt x="45396" y="48639"/>
                </a:lnTo>
                <a:lnTo>
                  <a:pt x="45396" y="48639"/>
                </a:lnTo>
                <a:lnTo>
                  <a:pt x="0" y="0"/>
                </a:ln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Forme libre 121"/>
          <p:cNvSpPr/>
          <p:nvPr/>
        </p:nvSpPr>
        <p:spPr>
          <a:xfrm>
            <a:off x="3687277" y="1556278"/>
            <a:ext cx="2609921" cy="1489368"/>
          </a:xfrm>
          <a:custGeom>
            <a:avLst/>
            <a:gdLst>
              <a:gd name="connsiteX0" fmla="*/ 0 w 1601821"/>
              <a:gd name="connsiteY0" fmla="*/ 0 h 917642"/>
              <a:gd name="connsiteX1" fmla="*/ 1536970 w 1601821"/>
              <a:gd name="connsiteY1" fmla="*/ 0 h 917642"/>
              <a:gd name="connsiteX2" fmla="*/ 1559668 w 1601821"/>
              <a:gd name="connsiteY2" fmla="*/ 84306 h 917642"/>
              <a:gd name="connsiteX3" fmla="*/ 1585609 w 1601821"/>
              <a:gd name="connsiteY3" fmla="*/ 136187 h 917642"/>
              <a:gd name="connsiteX4" fmla="*/ 1595336 w 1601821"/>
              <a:gd name="connsiteY4" fmla="*/ 269132 h 917642"/>
              <a:gd name="connsiteX5" fmla="*/ 1601821 w 1601821"/>
              <a:gd name="connsiteY5" fmla="*/ 421532 h 917642"/>
              <a:gd name="connsiteX6" fmla="*/ 1595336 w 1601821"/>
              <a:gd name="connsiteY6" fmla="*/ 541506 h 917642"/>
              <a:gd name="connsiteX7" fmla="*/ 1566153 w 1601821"/>
              <a:gd name="connsiteY7" fmla="*/ 586902 h 917642"/>
              <a:gd name="connsiteX8" fmla="*/ 1559668 w 1601821"/>
              <a:gd name="connsiteY8" fmla="*/ 710119 h 917642"/>
              <a:gd name="connsiteX9" fmla="*/ 1468877 w 1601821"/>
              <a:gd name="connsiteY9" fmla="*/ 826851 h 917642"/>
              <a:gd name="connsiteX10" fmla="*/ 1420238 w 1601821"/>
              <a:gd name="connsiteY10" fmla="*/ 885217 h 917642"/>
              <a:gd name="connsiteX11" fmla="*/ 1319719 w 1601821"/>
              <a:gd name="connsiteY11" fmla="*/ 885217 h 917642"/>
              <a:gd name="connsiteX12" fmla="*/ 1261353 w 1601821"/>
              <a:gd name="connsiteY12" fmla="*/ 917642 h 917642"/>
              <a:gd name="connsiteX13" fmla="*/ 1144621 w 1601821"/>
              <a:gd name="connsiteY13" fmla="*/ 774970 h 917642"/>
              <a:gd name="connsiteX14" fmla="*/ 1070043 w 1601821"/>
              <a:gd name="connsiteY14" fmla="*/ 713361 h 917642"/>
              <a:gd name="connsiteX15" fmla="*/ 1105711 w 1601821"/>
              <a:gd name="connsiteY15" fmla="*/ 642025 h 917642"/>
              <a:gd name="connsiteX16" fmla="*/ 1147864 w 1601821"/>
              <a:gd name="connsiteY16" fmla="*/ 612842 h 917642"/>
              <a:gd name="connsiteX17" fmla="*/ 1186775 w 1601821"/>
              <a:gd name="connsiteY17" fmla="*/ 583659 h 917642"/>
              <a:gd name="connsiteX18" fmla="*/ 1186775 w 1601821"/>
              <a:gd name="connsiteY18" fmla="*/ 547991 h 917642"/>
              <a:gd name="connsiteX19" fmla="*/ 1186775 w 1601821"/>
              <a:gd name="connsiteY19" fmla="*/ 547991 h 917642"/>
              <a:gd name="connsiteX20" fmla="*/ 1167319 w 1601821"/>
              <a:gd name="connsiteY20" fmla="*/ 418289 h 917642"/>
              <a:gd name="connsiteX21" fmla="*/ 1167319 w 1601821"/>
              <a:gd name="connsiteY21" fmla="*/ 356681 h 917642"/>
              <a:gd name="connsiteX22" fmla="*/ 1151107 w 1601821"/>
              <a:gd name="connsiteY22" fmla="*/ 282102 h 917642"/>
              <a:gd name="connsiteX23" fmla="*/ 1115438 w 1601821"/>
              <a:gd name="connsiteY23" fmla="*/ 272374 h 917642"/>
              <a:gd name="connsiteX24" fmla="*/ 1112196 w 1601821"/>
              <a:gd name="connsiteY24" fmla="*/ 204281 h 917642"/>
              <a:gd name="connsiteX25" fmla="*/ 1112196 w 1601821"/>
              <a:gd name="connsiteY25" fmla="*/ 204281 h 917642"/>
              <a:gd name="connsiteX26" fmla="*/ 1066800 w 1601821"/>
              <a:gd name="connsiteY26" fmla="*/ 136187 h 917642"/>
              <a:gd name="connsiteX27" fmla="*/ 1037617 w 1601821"/>
              <a:gd name="connsiteY27" fmla="*/ 132944 h 917642"/>
              <a:gd name="connsiteX28" fmla="*/ 1001949 w 1601821"/>
              <a:gd name="connsiteY28" fmla="*/ 152400 h 917642"/>
              <a:gd name="connsiteX29" fmla="*/ 946826 w 1601821"/>
              <a:gd name="connsiteY29" fmla="*/ 207523 h 917642"/>
              <a:gd name="connsiteX30" fmla="*/ 911158 w 1601821"/>
              <a:gd name="connsiteY30" fmla="*/ 269132 h 917642"/>
              <a:gd name="connsiteX31" fmla="*/ 872247 w 1601821"/>
              <a:gd name="connsiteY31" fmla="*/ 285344 h 917642"/>
              <a:gd name="connsiteX32" fmla="*/ 846307 w 1601821"/>
              <a:gd name="connsiteY32" fmla="*/ 333983 h 917642"/>
              <a:gd name="connsiteX33" fmla="*/ 846307 w 1601821"/>
              <a:gd name="connsiteY33" fmla="*/ 333983 h 917642"/>
              <a:gd name="connsiteX34" fmla="*/ 762000 w 1601821"/>
              <a:gd name="connsiteY34" fmla="*/ 340468 h 917642"/>
              <a:gd name="connsiteX35" fmla="*/ 719847 w 1601821"/>
              <a:gd name="connsiteY35" fmla="*/ 327498 h 917642"/>
              <a:gd name="connsiteX36" fmla="*/ 674451 w 1601821"/>
              <a:gd name="connsiteY36" fmla="*/ 265889 h 917642"/>
              <a:gd name="connsiteX37" fmla="*/ 645268 w 1601821"/>
              <a:gd name="connsiteY37" fmla="*/ 223736 h 917642"/>
              <a:gd name="connsiteX38" fmla="*/ 583660 w 1601821"/>
              <a:gd name="connsiteY38" fmla="*/ 246434 h 917642"/>
              <a:gd name="connsiteX39" fmla="*/ 544749 w 1601821"/>
              <a:gd name="connsiteY39" fmla="*/ 223736 h 917642"/>
              <a:gd name="connsiteX40" fmla="*/ 512324 w 1601821"/>
              <a:gd name="connsiteY40" fmla="*/ 223736 h 917642"/>
              <a:gd name="connsiteX41" fmla="*/ 453958 w 1601821"/>
              <a:gd name="connsiteY41" fmla="*/ 233463 h 917642"/>
              <a:gd name="connsiteX42" fmla="*/ 392349 w 1601821"/>
              <a:gd name="connsiteY42" fmla="*/ 223736 h 917642"/>
              <a:gd name="connsiteX43" fmla="*/ 356681 w 1601821"/>
              <a:gd name="connsiteY43" fmla="*/ 239949 h 917642"/>
              <a:gd name="connsiteX44" fmla="*/ 298315 w 1601821"/>
              <a:gd name="connsiteY44" fmla="*/ 204281 h 917642"/>
              <a:gd name="connsiteX45" fmla="*/ 239949 w 1601821"/>
              <a:gd name="connsiteY45" fmla="*/ 168612 h 917642"/>
              <a:gd name="connsiteX46" fmla="*/ 220494 w 1601821"/>
              <a:gd name="connsiteY46" fmla="*/ 123217 h 917642"/>
              <a:gd name="connsiteX47" fmla="*/ 149158 w 1601821"/>
              <a:gd name="connsiteY47" fmla="*/ 68093 h 917642"/>
              <a:gd name="connsiteX48" fmla="*/ 103762 w 1601821"/>
              <a:gd name="connsiteY48" fmla="*/ 45395 h 917642"/>
              <a:gd name="connsiteX49" fmla="*/ 0 w 1601821"/>
              <a:gd name="connsiteY49" fmla="*/ 0 h 9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01821" h="917642">
                <a:moveTo>
                  <a:pt x="0" y="0"/>
                </a:moveTo>
                <a:lnTo>
                  <a:pt x="1536970" y="0"/>
                </a:lnTo>
                <a:lnTo>
                  <a:pt x="1559668" y="84306"/>
                </a:lnTo>
                <a:lnTo>
                  <a:pt x="1585609" y="136187"/>
                </a:lnTo>
                <a:lnTo>
                  <a:pt x="1595336" y="269132"/>
                </a:lnTo>
                <a:lnTo>
                  <a:pt x="1601821" y="421532"/>
                </a:lnTo>
                <a:lnTo>
                  <a:pt x="1595336" y="541506"/>
                </a:lnTo>
                <a:lnTo>
                  <a:pt x="1566153" y="586902"/>
                </a:lnTo>
                <a:lnTo>
                  <a:pt x="1559668" y="710119"/>
                </a:lnTo>
                <a:lnTo>
                  <a:pt x="1468877" y="826851"/>
                </a:lnTo>
                <a:lnTo>
                  <a:pt x="1420238" y="885217"/>
                </a:lnTo>
                <a:lnTo>
                  <a:pt x="1319719" y="885217"/>
                </a:lnTo>
                <a:lnTo>
                  <a:pt x="1261353" y="917642"/>
                </a:lnTo>
                <a:lnTo>
                  <a:pt x="1144621" y="774970"/>
                </a:lnTo>
                <a:lnTo>
                  <a:pt x="1070043" y="713361"/>
                </a:lnTo>
                <a:lnTo>
                  <a:pt x="1105711" y="642025"/>
                </a:lnTo>
                <a:lnTo>
                  <a:pt x="1147864" y="612842"/>
                </a:lnTo>
                <a:lnTo>
                  <a:pt x="1186775" y="583659"/>
                </a:lnTo>
                <a:lnTo>
                  <a:pt x="1186775" y="547991"/>
                </a:lnTo>
                <a:lnTo>
                  <a:pt x="1186775" y="547991"/>
                </a:lnTo>
                <a:lnTo>
                  <a:pt x="1167319" y="418289"/>
                </a:lnTo>
                <a:lnTo>
                  <a:pt x="1167319" y="356681"/>
                </a:lnTo>
                <a:lnTo>
                  <a:pt x="1151107" y="282102"/>
                </a:lnTo>
                <a:lnTo>
                  <a:pt x="1115438" y="272374"/>
                </a:lnTo>
                <a:lnTo>
                  <a:pt x="1112196" y="204281"/>
                </a:lnTo>
                <a:lnTo>
                  <a:pt x="1112196" y="204281"/>
                </a:lnTo>
                <a:lnTo>
                  <a:pt x="1066800" y="136187"/>
                </a:lnTo>
                <a:lnTo>
                  <a:pt x="1037617" y="132944"/>
                </a:lnTo>
                <a:lnTo>
                  <a:pt x="1001949" y="152400"/>
                </a:lnTo>
                <a:lnTo>
                  <a:pt x="946826" y="207523"/>
                </a:lnTo>
                <a:lnTo>
                  <a:pt x="911158" y="269132"/>
                </a:lnTo>
                <a:lnTo>
                  <a:pt x="872247" y="285344"/>
                </a:lnTo>
                <a:lnTo>
                  <a:pt x="846307" y="333983"/>
                </a:lnTo>
                <a:lnTo>
                  <a:pt x="846307" y="333983"/>
                </a:lnTo>
                <a:lnTo>
                  <a:pt x="762000" y="340468"/>
                </a:lnTo>
                <a:lnTo>
                  <a:pt x="719847" y="327498"/>
                </a:lnTo>
                <a:lnTo>
                  <a:pt x="674451" y="265889"/>
                </a:lnTo>
                <a:lnTo>
                  <a:pt x="645268" y="223736"/>
                </a:lnTo>
                <a:lnTo>
                  <a:pt x="583660" y="246434"/>
                </a:lnTo>
                <a:lnTo>
                  <a:pt x="544749" y="223736"/>
                </a:lnTo>
                <a:lnTo>
                  <a:pt x="512324" y="223736"/>
                </a:lnTo>
                <a:lnTo>
                  <a:pt x="453958" y="233463"/>
                </a:lnTo>
                <a:lnTo>
                  <a:pt x="392349" y="223736"/>
                </a:lnTo>
                <a:lnTo>
                  <a:pt x="356681" y="239949"/>
                </a:lnTo>
                <a:lnTo>
                  <a:pt x="298315" y="204281"/>
                </a:lnTo>
                <a:lnTo>
                  <a:pt x="239949" y="168612"/>
                </a:lnTo>
                <a:lnTo>
                  <a:pt x="220494" y="123217"/>
                </a:lnTo>
                <a:lnTo>
                  <a:pt x="149158" y="68093"/>
                </a:lnTo>
                <a:lnTo>
                  <a:pt x="103762" y="45395"/>
                </a:lnTo>
                <a:lnTo>
                  <a:pt x="0" y="0"/>
                </a:ln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ZoneTexte 122"/>
          <p:cNvSpPr txBox="1"/>
          <p:nvPr/>
        </p:nvSpPr>
        <p:spPr>
          <a:xfrm>
            <a:off x="7646390" y="3504791"/>
            <a:ext cx="667683" cy="338554"/>
          </a:xfrm>
          <a:prstGeom prst="rect">
            <a:avLst/>
          </a:prstGeom>
          <a:noFill/>
        </p:spPr>
        <p:txBody>
          <a:bodyPr wrap="none" rtlCol="0">
            <a:spAutoFit/>
          </a:bodyPr>
          <a:lstStyle/>
          <a:p>
            <a:r>
              <a:rPr lang="fr-FR" sz="1600" dirty="0" smtClean="0">
                <a:ea typeface="Baskerville Old Face" charset="0"/>
                <a:cs typeface="Baskerville Old Face" charset="0"/>
              </a:rPr>
              <a:t>Tokyo</a:t>
            </a:r>
            <a:endParaRPr lang="fr-FR" sz="1600" dirty="0">
              <a:ea typeface="Baskerville Old Face" charset="0"/>
              <a:cs typeface="Baskerville Old Face" charset="0"/>
            </a:endParaRPr>
          </a:p>
        </p:txBody>
      </p:sp>
      <p:sp>
        <p:nvSpPr>
          <p:cNvPr id="124" name="ZoneTexte 123"/>
          <p:cNvSpPr txBox="1"/>
          <p:nvPr/>
        </p:nvSpPr>
        <p:spPr>
          <a:xfrm>
            <a:off x="7395100" y="4477915"/>
            <a:ext cx="625620" cy="307777"/>
          </a:xfrm>
          <a:prstGeom prst="rect">
            <a:avLst/>
          </a:prstGeom>
          <a:noFill/>
        </p:spPr>
        <p:txBody>
          <a:bodyPr wrap="none" rtlCol="0">
            <a:spAutoFit/>
          </a:bodyPr>
          <a:lstStyle/>
          <a:p>
            <a:r>
              <a:rPr lang="fr-FR" sz="1400" dirty="0" smtClean="0">
                <a:ea typeface="Baskerville Old Face" charset="0"/>
                <a:cs typeface="Baskerville Old Face" charset="0"/>
              </a:rPr>
              <a:t>Osaka</a:t>
            </a:r>
            <a:endParaRPr lang="fr-FR" sz="1400" dirty="0">
              <a:ea typeface="Baskerville Old Face" charset="0"/>
              <a:cs typeface="Baskerville Old Face" charset="0"/>
            </a:endParaRPr>
          </a:p>
        </p:txBody>
      </p:sp>
      <p:sp>
        <p:nvSpPr>
          <p:cNvPr id="125" name="ZoneTexte 124"/>
          <p:cNvSpPr txBox="1"/>
          <p:nvPr/>
        </p:nvSpPr>
        <p:spPr>
          <a:xfrm>
            <a:off x="7530166" y="4104014"/>
            <a:ext cx="729815" cy="307777"/>
          </a:xfrm>
          <a:prstGeom prst="rect">
            <a:avLst/>
          </a:prstGeom>
          <a:noFill/>
        </p:spPr>
        <p:txBody>
          <a:bodyPr wrap="none" rtlCol="0">
            <a:spAutoFit/>
          </a:bodyPr>
          <a:lstStyle/>
          <a:p>
            <a:r>
              <a:rPr lang="fr-FR" sz="1400" dirty="0" smtClean="0">
                <a:ea typeface="Baskerville Old Face" charset="0"/>
                <a:cs typeface="Baskerville Old Face" charset="0"/>
              </a:rPr>
              <a:t>Nagoya</a:t>
            </a:r>
            <a:endParaRPr lang="fr-FR" sz="1400" dirty="0">
              <a:ea typeface="Baskerville Old Face" charset="0"/>
              <a:cs typeface="Baskerville Old Face" charset="0"/>
            </a:endParaRPr>
          </a:p>
        </p:txBody>
      </p:sp>
      <p:sp>
        <p:nvSpPr>
          <p:cNvPr id="126" name="ZoneTexte 125"/>
          <p:cNvSpPr txBox="1"/>
          <p:nvPr/>
        </p:nvSpPr>
        <p:spPr>
          <a:xfrm>
            <a:off x="6711291" y="4268529"/>
            <a:ext cx="553357" cy="307777"/>
          </a:xfrm>
          <a:prstGeom prst="rect">
            <a:avLst/>
          </a:prstGeom>
          <a:noFill/>
        </p:spPr>
        <p:txBody>
          <a:bodyPr wrap="none" rtlCol="0">
            <a:spAutoFit/>
          </a:bodyPr>
          <a:lstStyle/>
          <a:p>
            <a:r>
              <a:rPr lang="fr-FR" sz="1400" smtClean="0">
                <a:ea typeface="Baskerville Old Face" charset="0"/>
                <a:cs typeface="Baskerville Old Face" charset="0"/>
              </a:rPr>
              <a:t>Kobé</a:t>
            </a:r>
            <a:endParaRPr lang="fr-FR" sz="1400" dirty="0">
              <a:ea typeface="Baskerville Old Face" charset="0"/>
              <a:cs typeface="Baskerville Old Face" charset="0"/>
            </a:endParaRPr>
          </a:p>
        </p:txBody>
      </p:sp>
      <p:sp>
        <p:nvSpPr>
          <p:cNvPr id="127" name="Forme libre 126"/>
          <p:cNvSpPr/>
          <p:nvPr/>
        </p:nvSpPr>
        <p:spPr>
          <a:xfrm>
            <a:off x="7120148" y="4551559"/>
            <a:ext cx="368149" cy="469752"/>
          </a:xfrm>
          <a:custGeom>
            <a:avLst/>
            <a:gdLst>
              <a:gd name="connsiteX0" fmla="*/ 194096 w 225949"/>
              <a:gd name="connsiteY0" fmla="*/ 5693 h 288307"/>
              <a:gd name="connsiteX1" fmla="*/ 127421 w 225949"/>
              <a:gd name="connsiteY1" fmla="*/ 8868 h 288307"/>
              <a:gd name="connsiteX2" fmla="*/ 95671 w 225949"/>
              <a:gd name="connsiteY2" fmla="*/ 46968 h 288307"/>
              <a:gd name="connsiteX3" fmla="*/ 79796 w 225949"/>
              <a:gd name="connsiteY3" fmla="*/ 69193 h 288307"/>
              <a:gd name="connsiteX4" fmla="*/ 89321 w 225949"/>
              <a:gd name="connsiteY4" fmla="*/ 113643 h 288307"/>
              <a:gd name="connsiteX5" fmla="*/ 41696 w 225949"/>
              <a:gd name="connsiteY5" fmla="*/ 123168 h 288307"/>
              <a:gd name="connsiteX6" fmla="*/ 6771 w 225949"/>
              <a:gd name="connsiteY6" fmla="*/ 151743 h 288307"/>
              <a:gd name="connsiteX7" fmla="*/ 421 w 225949"/>
              <a:gd name="connsiteY7" fmla="*/ 212068 h 288307"/>
              <a:gd name="connsiteX8" fmla="*/ 13121 w 225949"/>
              <a:gd name="connsiteY8" fmla="*/ 237468 h 288307"/>
              <a:gd name="connsiteX9" fmla="*/ 48046 w 225949"/>
              <a:gd name="connsiteY9" fmla="*/ 275568 h 288307"/>
              <a:gd name="connsiteX10" fmla="*/ 98846 w 225949"/>
              <a:gd name="connsiteY10" fmla="*/ 288268 h 288307"/>
              <a:gd name="connsiteX11" fmla="*/ 121071 w 225949"/>
              <a:gd name="connsiteY11" fmla="*/ 272393 h 288307"/>
              <a:gd name="connsiteX12" fmla="*/ 108371 w 225949"/>
              <a:gd name="connsiteY12" fmla="*/ 212068 h 288307"/>
              <a:gd name="connsiteX13" fmla="*/ 117896 w 225949"/>
              <a:gd name="connsiteY13" fmla="*/ 135868 h 288307"/>
              <a:gd name="connsiteX14" fmla="*/ 184571 w 225949"/>
              <a:gd name="connsiteY14" fmla="*/ 145393 h 288307"/>
              <a:gd name="connsiteX15" fmla="*/ 190921 w 225949"/>
              <a:gd name="connsiteY15" fmla="*/ 104118 h 288307"/>
              <a:gd name="connsiteX16" fmla="*/ 225846 w 225949"/>
              <a:gd name="connsiteY16" fmla="*/ 75543 h 288307"/>
              <a:gd name="connsiteX17" fmla="*/ 194096 w 225949"/>
              <a:gd name="connsiteY17" fmla="*/ 5693 h 2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949" h="288307">
                <a:moveTo>
                  <a:pt x="194096" y="5693"/>
                </a:moveTo>
                <a:cubicBezTo>
                  <a:pt x="177692" y="-5419"/>
                  <a:pt x="143825" y="1989"/>
                  <a:pt x="127421" y="8868"/>
                </a:cubicBezTo>
                <a:cubicBezTo>
                  <a:pt x="111017" y="15747"/>
                  <a:pt x="103608" y="36914"/>
                  <a:pt x="95671" y="46968"/>
                </a:cubicBezTo>
                <a:cubicBezTo>
                  <a:pt x="87734" y="57022"/>
                  <a:pt x="80854" y="58081"/>
                  <a:pt x="79796" y="69193"/>
                </a:cubicBezTo>
                <a:cubicBezTo>
                  <a:pt x="78738" y="80305"/>
                  <a:pt x="95671" y="104647"/>
                  <a:pt x="89321" y="113643"/>
                </a:cubicBezTo>
                <a:cubicBezTo>
                  <a:pt x="82971" y="122639"/>
                  <a:pt x="55454" y="116818"/>
                  <a:pt x="41696" y="123168"/>
                </a:cubicBezTo>
                <a:cubicBezTo>
                  <a:pt x="27938" y="129518"/>
                  <a:pt x="13650" y="136926"/>
                  <a:pt x="6771" y="151743"/>
                </a:cubicBezTo>
                <a:cubicBezTo>
                  <a:pt x="-108" y="166560"/>
                  <a:pt x="-637" y="197781"/>
                  <a:pt x="421" y="212068"/>
                </a:cubicBezTo>
                <a:cubicBezTo>
                  <a:pt x="1479" y="226355"/>
                  <a:pt x="5184" y="226885"/>
                  <a:pt x="13121" y="237468"/>
                </a:cubicBezTo>
                <a:cubicBezTo>
                  <a:pt x="21058" y="248051"/>
                  <a:pt x="33758" y="267101"/>
                  <a:pt x="48046" y="275568"/>
                </a:cubicBezTo>
                <a:cubicBezTo>
                  <a:pt x="62334" y="284035"/>
                  <a:pt x="86675" y="288797"/>
                  <a:pt x="98846" y="288268"/>
                </a:cubicBezTo>
                <a:cubicBezTo>
                  <a:pt x="111017" y="287739"/>
                  <a:pt x="119484" y="285093"/>
                  <a:pt x="121071" y="272393"/>
                </a:cubicBezTo>
                <a:cubicBezTo>
                  <a:pt x="122658" y="259693"/>
                  <a:pt x="108900" y="234822"/>
                  <a:pt x="108371" y="212068"/>
                </a:cubicBezTo>
                <a:cubicBezTo>
                  <a:pt x="107842" y="189314"/>
                  <a:pt x="105196" y="146980"/>
                  <a:pt x="117896" y="135868"/>
                </a:cubicBezTo>
                <a:cubicBezTo>
                  <a:pt x="130596" y="124756"/>
                  <a:pt x="172400" y="150685"/>
                  <a:pt x="184571" y="145393"/>
                </a:cubicBezTo>
                <a:cubicBezTo>
                  <a:pt x="196742" y="140101"/>
                  <a:pt x="184042" y="115760"/>
                  <a:pt x="190921" y="104118"/>
                </a:cubicBezTo>
                <a:cubicBezTo>
                  <a:pt x="197800" y="92476"/>
                  <a:pt x="224259" y="87185"/>
                  <a:pt x="225846" y="75543"/>
                </a:cubicBezTo>
                <a:cubicBezTo>
                  <a:pt x="227433" y="63901"/>
                  <a:pt x="210500" y="16805"/>
                  <a:pt x="194096" y="5693"/>
                </a:cubicBez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8" name="Connecteur droit avec flèche 127"/>
          <p:cNvCxnSpPr/>
          <p:nvPr/>
        </p:nvCxnSpPr>
        <p:spPr>
          <a:xfrm flipH="1">
            <a:off x="5295296" y="4443006"/>
            <a:ext cx="2022566" cy="1836811"/>
          </a:xfrm>
          <a:prstGeom prst="straightConnector1">
            <a:avLst/>
          </a:prstGeom>
          <a:ln w="28575">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9" name="Forme libre 128"/>
          <p:cNvSpPr/>
          <p:nvPr/>
        </p:nvSpPr>
        <p:spPr>
          <a:xfrm>
            <a:off x="3663671" y="3833956"/>
            <a:ext cx="1378731" cy="253486"/>
          </a:xfrm>
          <a:custGeom>
            <a:avLst/>
            <a:gdLst>
              <a:gd name="connsiteX0" fmla="*/ 0 w 847725"/>
              <a:gd name="connsiteY0" fmla="*/ 0 h 155575"/>
              <a:gd name="connsiteX1" fmla="*/ 831850 w 847725"/>
              <a:gd name="connsiteY1" fmla="*/ 0 h 155575"/>
              <a:gd name="connsiteX2" fmla="*/ 847725 w 847725"/>
              <a:gd name="connsiteY2" fmla="*/ 155575 h 155575"/>
            </a:gdLst>
            <a:ahLst/>
            <a:cxnLst>
              <a:cxn ang="0">
                <a:pos x="connsiteX0" y="connsiteY0"/>
              </a:cxn>
              <a:cxn ang="0">
                <a:pos x="connsiteX1" y="connsiteY1"/>
              </a:cxn>
              <a:cxn ang="0">
                <a:pos x="connsiteX2" y="connsiteY2"/>
              </a:cxn>
            </a:cxnLst>
            <a:rect l="l" t="t" r="r" b="b"/>
            <a:pathLst>
              <a:path w="847725" h="155575">
                <a:moveTo>
                  <a:pt x="0" y="0"/>
                </a:moveTo>
                <a:lnTo>
                  <a:pt x="831850" y="0"/>
                </a:lnTo>
                <a:lnTo>
                  <a:pt x="847725" y="155575"/>
                </a:lnTo>
              </a:path>
            </a:pathLst>
          </a:custGeom>
          <a:no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Forme libre 129"/>
          <p:cNvSpPr/>
          <p:nvPr/>
        </p:nvSpPr>
        <p:spPr>
          <a:xfrm>
            <a:off x="5034274" y="3040323"/>
            <a:ext cx="1327114" cy="2125021"/>
          </a:xfrm>
          <a:custGeom>
            <a:avLst/>
            <a:gdLst>
              <a:gd name="connsiteX0" fmla="*/ 431401 w 814507"/>
              <a:gd name="connsiteY0" fmla="*/ 24 h 1304217"/>
              <a:gd name="connsiteX1" fmla="*/ 379520 w 814507"/>
              <a:gd name="connsiteY1" fmla="*/ 51905 h 1304217"/>
              <a:gd name="connsiteX2" fmla="*/ 324397 w 814507"/>
              <a:gd name="connsiteY2" fmla="*/ 61633 h 1304217"/>
              <a:gd name="connsiteX3" fmla="*/ 337367 w 814507"/>
              <a:gd name="connsiteY3" fmla="*/ 126484 h 1304217"/>
              <a:gd name="connsiteX4" fmla="*/ 301699 w 814507"/>
              <a:gd name="connsiteY4" fmla="*/ 210790 h 1304217"/>
              <a:gd name="connsiteX5" fmla="*/ 243333 w 814507"/>
              <a:gd name="connsiteY5" fmla="*/ 272399 h 1304217"/>
              <a:gd name="connsiteX6" fmla="*/ 230363 w 814507"/>
              <a:gd name="connsiteY6" fmla="*/ 330765 h 1304217"/>
              <a:gd name="connsiteX7" fmla="*/ 207665 w 814507"/>
              <a:gd name="connsiteY7" fmla="*/ 359948 h 1304217"/>
              <a:gd name="connsiteX8" fmla="*/ 87690 w 814507"/>
              <a:gd name="connsiteY8" fmla="*/ 359948 h 1304217"/>
              <a:gd name="connsiteX9" fmla="*/ 77963 w 814507"/>
              <a:gd name="connsiteY9" fmla="*/ 418314 h 1304217"/>
              <a:gd name="connsiteX10" fmla="*/ 87690 w 814507"/>
              <a:gd name="connsiteY10" fmla="*/ 496135 h 1304217"/>
              <a:gd name="connsiteX11" fmla="*/ 71477 w 814507"/>
              <a:gd name="connsiteY11" fmla="*/ 583684 h 1304217"/>
              <a:gd name="connsiteX12" fmla="*/ 29324 w 814507"/>
              <a:gd name="connsiteY12" fmla="*/ 619352 h 1304217"/>
              <a:gd name="connsiteX13" fmla="*/ 141 w 814507"/>
              <a:gd name="connsiteY13" fmla="*/ 664748 h 1304217"/>
              <a:gd name="connsiteX14" fmla="*/ 22839 w 814507"/>
              <a:gd name="connsiteY14" fmla="*/ 729599 h 1304217"/>
              <a:gd name="connsiteX15" fmla="*/ 113631 w 814507"/>
              <a:gd name="connsiteY15" fmla="*/ 690688 h 1304217"/>
              <a:gd name="connsiteX16" fmla="*/ 175239 w 814507"/>
              <a:gd name="connsiteY16" fmla="*/ 749054 h 1304217"/>
              <a:gd name="connsiteX17" fmla="*/ 159026 w 814507"/>
              <a:gd name="connsiteY17" fmla="*/ 804177 h 1304217"/>
              <a:gd name="connsiteX18" fmla="*/ 139571 w 814507"/>
              <a:gd name="connsiteY18" fmla="*/ 888484 h 1304217"/>
              <a:gd name="connsiteX19" fmla="*/ 210907 w 814507"/>
              <a:gd name="connsiteY19" fmla="*/ 891726 h 1304217"/>
              <a:gd name="connsiteX20" fmla="*/ 249818 w 814507"/>
              <a:gd name="connsiteY20" fmla="*/ 930637 h 1304217"/>
              <a:gd name="connsiteX21" fmla="*/ 275758 w 814507"/>
              <a:gd name="connsiteY21" fmla="*/ 862543 h 1304217"/>
              <a:gd name="connsiteX22" fmla="*/ 382763 w 814507"/>
              <a:gd name="connsiteY22" fmla="*/ 872271 h 1304217"/>
              <a:gd name="connsiteX23" fmla="*/ 441128 w 814507"/>
              <a:gd name="connsiteY23" fmla="*/ 956577 h 1304217"/>
              <a:gd name="connsiteX24" fmla="*/ 398975 w 814507"/>
              <a:gd name="connsiteY24" fmla="*/ 963063 h 1304217"/>
              <a:gd name="connsiteX25" fmla="*/ 373035 w 814507"/>
              <a:gd name="connsiteY25" fmla="*/ 1021428 h 1304217"/>
              <a:gd name="connsiteX26" fmla="*/ 408703 w 814507"/>
              <a:gd name="connsiteY26" fmla="*/ 1027914 h 1304217"/>
              <a:gd name="connsiteX27" fmla="*/ 447614 w 814507"/>
              <a:gd name="connsiteY27" fmla="*/ 1066824 h 1304217"/>
              <a:gd name="connsiteX28" fmla="*/ 463826 w 814507"/>
              <a:gd name="connsiteY28" fmla="*/ 1089522 h 1304217"/>
              <a:gd name="connsiteX29" fmla="*/ 502737 w 814507"/>
              <a:gd name="connsiteY29" fmla="*/ 1118705 h 1304217"/>
              <a:gd name="connsiteX30" fmla="*/ 493009 w 814507"/>
              <a:gd name="connsiteY30" fmla="*/ 1180314 h 1304217"/>
              <a:gd name="connsiteX31" fmla="*/ 496252 w 814507"/>
              <a:gd name="connsiteY31" fmla="*/ 1254892 h 1304217"/>
              <a:gd name="connsiteX32" fmla="*/ 544890 w 814507"/>
              <a:gd name="connsiteY32" fmla="*/ 1303531 h 1304217"/>
              <a:gd name="connsiteX33" fmla="*/ 632439 w 814507"/>
              <a:gd name="connsiteY33" fmla="*/ 1219224 h 1304217"/>
              <a:gd name="connsiteX34" fmla="*/ 677835 w 814507"/>
              <a:gd name="connsiteY34" fmla="*/ 1190041 h 1304217"/>
              <a:gd name="connsiteX35" fmla="*/ 684320 w 814507"/>
              <a:gd name="connsiteY35" fmla="*/ 1170586 h 1304217"/>
              <a:gd name="connsiteX36" fmla="*/ 729716 w 814507"/>
              <a:gd name="connsiteY36" fmla="*/ 1147888 h 1304217"/>
              <a:gd name="connsiteX37" fmla="*/ 742686 w 814507"/>
              <a:gd name="connsiteY37" fmla="*/ 1096007 h 1304217"/>
              <a:gd name="connsiteX38" fmla="*/ 814022 w 814507"/>
              <a:gd name="connsiteY38" fmla="*/ 1089522 h 1304217"/>
              <a:gd name="connsiteX39" fmla="*/ 771869 w 814507"/>
              <a:gd name="connsiteY39" fmla="*/ 959820 h 1304217"/>
              <a:gd name="connsiteX40" fmla="*/ 729716 w 814507"/>
              <a:gd name="connsiteY40" fmla="*/ 953335 h 1304217"/>
              <a:gd name="connsiteX41" fmla="*/ 719988 w 814507"/>
              <a:gd name="connsiteY41" fmla="*/ 885241 h 1304217"/>
              <a:gd name="connsiteX42" fmla="*/ 645409 w 814507"/>
              <a:gd name="connsiteY42" fmla="*/ 800935 h 1304217"/>
              <a:gd name="connsiteX43" fmla="*/ 561103 w 814507"/>
              <a:gd name="connsiteY43" fmla="*/ 729599 h 1304217"/>
              <a:gd name="connsiteX44" fmla="*/ 483282 w 814507"/>
              <a:gd name="connsiteY44" fmla="*/ 697173 h 1304217"/>
              <a:gd name="connsiteX45" fmla="*/ 418431 w 814507"/>
              <a:gd name="connsiteY45" fmla="*/ 667990 h 1304217"/>
              <a:gd name="connsiteX46" fmla="*/ 334124 w 814507"/>
              <a:gd name="connsiteY46" fmla="*/ 651777 h 1304217"/>
              <a:gd name="connsiteX47" fmla="*/ 321154 w 814507"/>
              <a:gd name="connsiteY47" fmla="*/ 593411 h 1304217"/>
              <a:gd name="connsiteX48" fmla="*/ 314669 w 814507"/>
              <a:gd name="connsiteY48" fmla="*/ 538288 h 1304217"/>
              <a:gd name="connsiteX49" fmla="*/ 363307 w 814507"/>
              <a:gd name="connsiteY49" fmla="*/ 476680 h 1304217"/>
              <a:gd name="connsiteX50" fmla="*/ 395733 w 814507"/>
              <a:gd name="connsiteY50" fmla="*/ 402101 h 1304217"/>
              <a:gd name="connsiteX51" fmla="*/ 415188 w 814507"/>
              <a:gd name="connsiteY51" fmla="*/ 353463 h 1304217"/>
              <a:gd name="connsiteX52" fmla="*/ 408703 w 814507"/>
              <a:gd name="connsiteY52" fmla="*/ 282126 h 1304217"/>
              <a:gd name="connsiteX53" fmla="*/ 382763 w 814507"/>
              <a:gd name="connsiteY53" fmla="*/ 262671 h 1304217"/>
              <a:gd name="connsiteX54" fmla="*/ 386005 w 814507"/>
              <a:gd name="connsiteY54" fmla="*/ 171880 h 1304217"/>
              <a:gd name="connsiteX55" fmla="*/ 418431 w 814507"/>
              <a:gd name="connsiteY55" fmla="*/ 107028 h 1304217"/>
              <a:gd name="connsiteX56" fmla="*/ 441128 w 814507"/>
              <a:gd name="connsiteY56" fmla="*/ 74603 h 1304217"/>
              <a:gd name="connsiteX57" fmla="*/ 454099 w 814507"/>
              <a:gd name="connsiteY57" fmla="*/ 45420 h 1304217"/>
              <a:gd name="connsiteX58" fmla="*/ 431401 w 814507"/>
              <a:gd name="connsiteY58" fmla="*/ 24 h 130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14507" h="1304217">
                <a:moveTo>
                  <a:pt x="431401" y="24"/>
                </a:moveTo>
                <a:cubicBezTo>
                  <a:pt x="418971" y="1105"/>
                  <a:pt x="397354" y="41637"/>
                  <a:pt x="379520" y="51905"/>
                </a:cubicBezTo>
                <a:cubicBezTo>
                  <a:pt x="361686" y="62173"/>
                  <a:pt x="331422" y="49203"/>
                  <a:pt x="324397" y="61633"/>
                </a:cubicBezTo>
                <a:cubicBezTo>
                  <a:pt x="317371" y="74063"/>
                  <a:pt x="341150" y="101625"/>
                  <a:pt x="337367" y="126484"/>
                </a:cubicBezTo>
                <a:cubicBezTo>
                  <a:pt x="333584" y="151343"/>
                  <a:pt x="317371" y="186471"/>
                  <a:pt x="301699" y="210790"/>
                </a:cubicBezTo>
                <a:cubicBezTo>
                  <a:pt x="286027" y="235109"/>
                  <a:pt x="255222" y="252403"/>
                  <a:pt x="243333" y="272399"/>
                </a:cubicBezTo>
                <a:cubicBezTo>
                  <a:pt x="231444" y="292395"/>
                  <a:pt x="236308" y="316174"/>
                  <a:pt x="230363" y="330765"/>
                </a:cubicBezTo>
                <a:cubicBezTo>
                  <a:pt x="224418" y="345357"/>
                  <a:pt x="231444" y="355084"/>
                  <a:pt x="207665" y="359948"/>
                </a:cubicBezTo>
                <a:cubicBezTo>
                  <a:pt x="183886" y="364812"/>
                  <a:pt x="109307" y="350220"/>
                  <a:pt x="87690" y="359948"/>
                </a:cubicBezTo>
                <a:cubicBezTo>
                  <a:pt x="66073" y="369676"/>
                  <a:pt x="77963" y="395616"/>
                  <a:pt x="77963" y="418314"/>
                </a:cubicBezTo>
                <a:cubicBezTo>
                  <a:pt x="77963" y="441012"/>
                  <a:pt x="88771" y="468573"/>
                  <a:pt x="87690" y="496135"/>
                </a:cubicBezTo>
                <a:cubicBezTo>
                  <a:pt x="86609" y="523697"/>
                  <a:pt x="81205" y="563148"/>
                  <a:pt x="71477" y="583684"/>
                </a:cubicBezTo>
                <a:cubicBezTo>
                  <a:pt x="61749" y="604220"/>
                  <a:pt x="41213" y="605841"/>
                  <a:pt x="29324" y="619352"/>
                </a:cubicBezTo>
                <a:cubicBezTo>
                  <a:pt x="17435" y="632863"/>
                  <a:pt x="1222" y="646374"/>
                  <a:pt x="141" y="664748"/>
                </a:cubicBezTo>
                <a:cubicBezTo>
                  <a:pt x="-940" y="683122"/>
                  <a:pt x="3924" y="725276"/>
                  <a:pt x="22839" y="729599"/>
                </a:cubicBezTo>
                <a:cubicBezTo>
                  <a:pt x="41754" y="733922"/>
                  <a:pt x="88231" y="687446"/>
                  <a:pt x="113631" y="690688"/>
                </a:cubicBezTo>
                <a:cubicBezTo>
                  <a:pt x="139031" y="693931"/>
                  <a:pt x="167673" y="730139"/>
                  <a:pt x="175239" y="749054"/>
                </a:cubicBezTo>
                <a:cubicBezTo>
                  <a:pt x="182805" y="767969"/>
                  <a:pt x="164971" y="780939"/>
                  <a:pt x="159026" y="804177"/>
                </a:cubicBezTo>
                <a:cubicBezTo>
                  <a:pt x="153081" y="827415"/>
                  <a:pt x="130924" y="873893"/>
                  <a:pt x="139571" y="888484"/>
                </a:cubicBezTo>
                <a:cubicBezTo>
                  <a:pt x="148218" y="903076"/>
                  <a:pt x="192532" y="884700"/>
                  <a:pt x="210907" y="891726"/>
                </a:cubicBezTo>
                <a:cubicBezTo>
                  <a:pt x="229282" y="898752"/>
                  <a:pt x="239010" y="935501"/>
                  <a:pt x="249818" y="930637"/>
                </a:cubicBezTo>
                <a:cubicBezTo>
                  <a:pt x="260626" y="925773"/>
                  <a:pt x="253600" y="872271"/>
                  <a:pt x="275758" y="862543"/>
                </a:cubicBezTo>
                <a:cubicBezTo>
                  <a:pt x="297916" y="852815"/>
                  <a:pt x="355201" y="856599"/>
                  <a:pt x="382763" y="872271"/>
                </a:cubicBezTo>
                <a:cubicBezTo>
                  <a:pt x="410325" y="887943"/>
                  <a:pt x="438426" y="941445"/>
                  <a:pt x="441128" y="956577"/>
                </a:cubicBezTo>
                <a:cubicBezTo>
                  <a:pt x="443830" y="971709"/>
                  <a:pt x="410324" y="952255"/>
                  <a:pt x="398975" y="963063"/>
                </a:cubicBezTo>
                <a:cubicBezTo>
                  <a:pt x="387626" y="973871"/>
                  <a:pt x="371414" y="1010620"/>
                  <a:pt x="373035" y="1021428"/>
                </a:cubicBezTo>
                <a:cubicBezTo>
                  <a:pt x="374656" y="1032236"/>
                  <a:pt x="396273" y="1020348"/>
                  <a:pt x="408703" y="1027914"/>
                </a:cubicBezTo>
                <a:cubicBezTo>
                  <a:pt x="421133" y="1035480"/>
                  <a:pt x="438427" y="1056556"/>
                  <a:pt x="447614" y="1066824"/>
                </a:cubicBezTo>
                <a:cubicBezTo>
                  <a:pt x="456801" y="1077092"/>
                  <a:pt x="454639" y="1080875"/>
                  <a:pt x="463826" y="1089522"/>
                </a:cubicBezTo>
                <a:cubicBezTo>
                  <a:pt x="473013" y="1098169"/>
                  <a:pt x="497873" y="1103573"/>
                  <a:pt x="502737" y="1118705"/>
                </a:cubicBezTo>
                <a:cubicBezTo>
                  <a:pt x="507601" y="1133837"/>
                  <a:pt x="494090" y="1157616"/>
                  <a:pt x="493009" y="1180314"/>
                </a:cubicBezTo>
                <a:cubicBezTo>
                  <a:pt x="491928" y="1203012"/>
                  <a:pt x="487605" y="1234356"/>
                  <a:pt x="496252" y="1254892"/>
                </a:cubicBezTo>
                <a:cubicBezTo>
                  <a:pt x="504899" y="1275428"/>
                  <a:pt x="522192" y="1309476"/>
                  <a:pt x="544890" y="1303531"/>
                </a:cubicBezTo>
                <a:cubicBezTo>
                  <a:pt x="567588" y="1297586"/>
                  <a:pt x="610282" y="1238139"/>
                  <a:pt x="632439" y="1219224"/>
                </a:cubicBezTo>
                <a:cubicBezTo>
                  <a:pt x="654596" y="1200309"/>
                  <a:pt x="669188" y="1198147"/>
                  <a:pt x="677835" y="1190041"/>
                </a:cubicBezTo>
                <a:cubicBezTo>
                  <a:pt x="686482" y="1181935"/>
                  <a:pt x="675673" y="1177611"/>
                  <a:pt x="684320" y="1170586"/>
                </a:cubicBezTo>
                <a:cubicBezTo>
                  <a:pt x="692967" y="1163561"/>
                  <a:pt x="719988" y="1160318"/>
                  <a:pt x="729716" y="1147888"/>
                </a:cubicBezTo>
                <a:cubicBezTo>
                  <a:pt x="739444" y="1135458"/>
                  <a:pt x="728635" y="1105735"/>
                  <a:pt x="742686" y="1096007"/>
                </a:cubicBezTo>
                <a:cubicBezTo>
                  <a:pt x="756737" y="1086279"/>
                  <a:pt x="809158" y="1112220"/>
                  <a:pt x="814022" y="1089522"/>
                </a:cubicBezTo>
                <a:cubicBezTo>
                  <a:pt x="818886" y="1066824"/>
                  <a:pt x="785920" y="982518"/>
                  <a:pt x="771869" y="959820"/>
                </a:cubicBezTo>
                <a:cubicBezTo>
                  <a:pt x="757818" y="937122"/>
                  <a:pt x="738363" y="965765"/>
                  <a:pt x="729716" y="953335"/>
                </a:cubicBezTo>
                <a:cubicBezTo>
                  <a:pt x="721069" y="940905"/>
                  <a:pt x="734039" y="910641"/>
                  <a:pt x="719988" y="885241"/>
                </a:cubicBezTo>
                <a:cubicBezTo>
                  <a:pt x="705937" y="859841"/>
                  <a:pt x="671890" y="826875"/>
                  <a:pt x="645409" y="800935"/>
                </a:cubicBezTo>
                <a:cubicBezTo>
                  <a:pt x="618928" y="774995"/>
                  <a:pt x="588124" y="746893"/>
                  <a:pt x="561103" y="729599"/>
                </a:cubicBezTo>
                <a:cubicBezTo>
                  <a:pt x="534082" y="712305"/>
                  <a:pt x="507061" y="707441"/>
                  <a:pt x="483282" y="697173"/>
                </a:cubicBezTo>
                <a:cubicBezTo>
                  <a:pt x="459503" y="686905"/>
                  <a:pt x="443291" y="675556"/>
                  <a:pt x="418431" y="667990"/>
                </a:cubicBezTo>
                <a:cubicBezTo>
                  <a:pt x="393571" y="660424"/>
                  <a:pt x="350337" y="664207"/>
                  <a:pt x="334124" y="651777"/>
                </a:cubicBezTo>
                <a:cubicBezTo>
                  <a:pt x="317911" y="639347"/>
                  <a:pt x="324396" y="612326"/>
                  <a:pt x="321154" y="593411"/>
                </a:cubicBezTo>
                <a:cubicBezTo>
                  <a:pt x="317912" y="574496"/>
                  <a:pt x="307644" y="557743"/>
                  <a:pt x="314669" y="538288"/>
                </a:cubicBezTo>
                <a:cubicBezTo>
                  <a:pt x="321694" y="518833"/>
                  <a:pt x="349796" y="499378"/>
                  <a:pt x="363307" y="476680"/>
                </a:cubicBezTo>
                <a:cubicBezTo>
                  <a:pt x="376818" y="453982"/>
                  <a:pt x="387086" y="422637"/>
                  <a:pt x="395733" y="402101"/>
                </a:cubicBezTo>
                <a:cubicBezTo>
                  <a:pt x="404380" y="381565"/>
                  <a:pt x="413026" y="373459"/>
                  <a:pt x="415188" y="353463"/>
                </a:cubicBezTo>
                <a:cubicBezTo>
                  <a:pt x="417350" y="333467"/>
                  <a:pt x="414107" y="297258"/>
                  <a:pt x="408703" y="282126"/>
                </a:cubicBezTo>
                <a:cubicBezTo>
                  <a:pt x="403299" y="266994"/>
                  <a:pt x="386546" y="281045"/>
                  <a:pt x="382763" y="262671"/>
                </a:cubicBezTo>
                <a:cubicBezTo>
                  <a:pt x="378980" y="244297"/>
                  <a:pt x="380060" y="197821"/>
                  <a:pt x="386005" y="171880"/>
                </a:cubicBezTo>
                <a:cubicBezTo>
                  <a:pt x="391950" y="145940"/>
                  <a:pt x="409244" y="123241"/>
                  <a:pt x="418431" y="107028"/>
                </a:cubicBezTo>
                <a:cubicBezTo>
                  <a:pt x="427618" y="90815"/>
                  <a:pt x="435183" y="84871"/>
                  <a:pt x="441128" y="74603"/>
                </a:cubicBezTo>
                <a:cubicBezTo>
                  <a:pt x="447073" y="64335"/>
                  <a:pt x="453559" y="56228"/>
                  <a:pt x="454099" y="45420"/>
                </a:cubicBezTo>
                <a:cubicBezTo>
                  <a:pt x="454639" y="34612"/>
                  <a:pt x="443831" y="-1057"/>
                  <a:pt x="431401" y="24"/>
                </a:cubicBezTo>
                <a:close/>
              </a:path>
            </a:pathLst>
          </a:cu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ZoneTexte 130"/>
          <p:cNvSpPr txBox="1"/>
          <p:nvPr/>
        </p:nvSpPr>
        <p:spPr>
          <a:xfrm rot="19070204">
            <a:off x="5419659" y="5424227"/>
            <a:ext cx="970074" cy="584775"/>
          </a:xfrm>
          <a:prstGeom prst="rect">
            <a:avLst/>
          </a:prstGeom>
          <a:noFill/>
        </p:spPr>
        <p:txBody>
          <a:bodyPr wrap="none" rtlCol="0">
            <a:spAutoFit/>
          </a:bodyPr>
          <a:lstStyle/>
          <a:p>
            <a:pPr algn="ctr"/>
            <a:r>
              <a:rPr lang="fr-FR" sz="1600" dirty="0" smtClean="0"/>
              <a:t>1750 km </a:t>
            </a:r>
          </a:p>
          <a:p>
            <a:pPr algn="ctr"/>
            <a:r>
              <a:rPr lang="fr-FR" sz="1600" dirty="0" smtClean="0"/>
              <a:t>15 avions</a:t>
            </a:r>
            <a:endParaRPr lang="fr-FR" sz="1600" dirty="0"/>
          </a:p>
        </p:txBody>
      </p:sp>
      <p:sp>
        <p:nvSpPr>
          <p:cNvPr id="132" name="ZoneTexte 131"/>
          <p:cNvSpPr txBox="1"/>
          <p:nvPr/>
        </p:nvSpPr>
        <p:spPr>
          <a:xfrm rot="2828231">
            <a:off x="5989552" y="3140749"/>
            <a:ext cx="904415" cy="584775"/>
          </a:xfrm>
          <a:prstGeom prst="rect">
            <a:avLst/>
          </a:prstGeom>
          <a:noFill/>
        </p:spPr>
        <p:txBody>
          <a:bodyPr wrap="none" rtlCol="0">
            <a:spAutoFit/>
          </a:bodyPr>
          <a:lstStyle/>
          <a:p>
            <a:pPr algn="ctr"/>
            <a:r>
              <a:rPr lang="fr-FR" sz="1600" dirty="0" smtClean="0"/>
              <a:t>1050 km</a:t>
            </a:r>
          </a:p>
          <a:p>
            <a:pPr algn="ctr"/>
            <a:r>
              <a:rPr lang="fr-FR" sz="1600" dirty="0" smtClean="0"/>
              <a:t>1 avion</a:t>
            </a:r>
            <a:endParaRPr lang="fr-FR" sz="1600" dirty="0"/>
          </a:p>
        </p:txBody>
      </p:sp>
      <p:sp>
        <p:nvSpPr>
          <p:cNvPr id="133" name="ZoneTexte 132"/>
          <p:cNvSpPr txBox="1"/>
          <p:nvPr/>
        </p:nvSpPr>
        <p:spPr>
          <a:xfrm rot="20031671">
            <a:off x="8430708" y="3361760"/>
            <a:ext cx="970074" cy="584775"/>
          </a:xfrm>
          <a:prstGeom prst="rect">
            <a:avLst/>
          </a:prstGeom>
          <a:noFill/>
        </p:spPr>
        <p:txBody>
          <a:bodyPr wrap="none" rtlCol="0">
            <a:spAutoFit/>
          </a:bodyPr>
          <a:lstStyle/>
          <a:p>
            <a:pPr algn="ctr"/>
            <a:r>
              <a:rPr lang="fr-FR" sz="1600" dirty="0" smtClean="0"/>
              <a:t>1750 km </a:t>
            </a:r>
          </a:p>
          <a:p>
            <a:pPr algn="ctr"/>
            <a:r>
              <a:rPr lang="fr-FR" sz="1600" dirty="0" smtClean="0"/>
              <a:t>16 avions</a:t>
            </a:r>
            <a:endParaRPr lang="fr-FR" sz="1600" dirty="0"/>
          </a:p>
        </p:txBody>
      </p:sp>
      <p:sp>
        <p:nvSpPr>
          <p:cNvPr id="141" name="Rectangle 140"/>
          <p:cNvSpPr/>
          <p:nvPr/>
        </p:nvSpPr>
        <p:spPr>
          <a:xfrm>
            <a:off x="3654066" y="1556279"/>
            <a:ext cx="8233133" cy="50891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10184682" y="2910662"/>
            <a:ext cx="186234" cy="18623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7914747" y="3854080"/>
            <a:ext cx="186234" cy="18623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7556399" y="4067292"/>
            <a:ext cx="115698" cy="1156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7460474" y="4401532"/>
            <a:ext cx="115698" cy="1156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7271912" y="4361367"/>
            <a:ext cx="115698" cy="1156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p:cNvSpPr/>
          <p:nvPr/>
        </p:nvSpPr>
        <p:spPr>
          <a:xfrm>
            <a:off x="7885861" y="4074109"/>
            <a:ext cx="115698" cy="1156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p:cNvSpPr/>
          <p:nvPr/>
        </p:nvSpPr>
        <p:spPr>
          <a:xfrm>
            <a:off x="5796579" y="2781444"/>
            <a:ext cx="186234" cy="186234"/>
          </a:xfrm>
          <a:prstGeom prst="ellipse">
            <a:avLst/>
          </a:prstGeom>
          <a:solidFill>
            <a:srgbClr val="0B28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p:cNvSpPr/>
          <p:nvPr/>
        </p:nvSpPr>
        <p:spPr>
          <a:xfrm>
            <a:off x="5086367" y="6239616"/>
            <a:ext cx="186234" cy="18623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0" name="Connecteur droit avec flèche 149"/>
          <p:cNvCxnSpPr/>
          <p:nvPr/>
        </p:nvCxnSpPr>
        <p:spPr>
          <a:xfrm flipV="1">
            <a:off x="10277799" y="3143645"/>
            <a:ext cx="0" cy="36032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6628439" y="11499281"/>
            <a:ext cx="5341699" cy="369332"/>
          </a:xfrm>
          <a:prstGeom prst="rect">
            <a:avLst/>
          </a:prstGeom>
          <a:noFill/>
        </p:spPr>
        <p:txBody>
          <a:bodyPr wrap="square" rtlCol="0">
            <a:spAutoFit/>
          </a:bodyPr>
          <a:lstStyle/>
          <a:p>
            <a:pPr algn="just"/>
            <a:r>
              <a:rPr lang="fr-FR" b="1" dirty="0" smtClean="0"/>
              <a:t>Les Hommes du Projet Spécial </a:t>
            </a:r>
            <a:r>
              <a:rPr lang="mr-IN" b="1" dirty="0" smtClean="0"/>
              <a:t>–</a:t>
            </a:r>
            <a:r>
              <a:rPr lang="fr-FR" b="1" dirty="0" smtClean="0"/>
              <a:t> </a:t>
            </a:r>
            <a:r>
              <a:rPr lang="fr-FR" b="1" dirty="0" smtClean="0">
                <a:solidFill>
                  <a:srgbClr val="FF0000"/>
                </a:solidFill>
              </a:rPr>
              <a:t>LTC </a:t>
            </a:r>
            <a:r>
              <a:rPr lang="fr-FR" b="1" dirty="0" err="1" smtClean="0">
                <a:solidFill>
                  <a:srgbClr val="FF0000"/>
                </a:solidFill>
              </a:rPr>
              <a:t>Doolittle</a:t>
            </a:r>
            <a:r>
              <a:rPr lang="fr-FR" b="1" dirty="0" smtClean="0">
                <a:solidFill>
                  <a:srgbClr val="FF0000"/>
                </a:solidFill>
              </a:rPr>
              <a:t> / CV </a:t>
            </a:r>
            <a:r>
              <a:rPr lang="fr-FR" b="1" dirty="0" err="1" smtClean="0">
                <a:solidFill>
                  <a:srgbClr val="FF0000"/>
                </a:solidFill>
              </a:rPr>
              <a:t>Low</a:t>
            </a:r>
            <a:endParaRPr lang="fr-FR" b="1" dirty="0" smtClean="0">
              <a:solidFill>
                <a:srgbClr val="FF0000"/>
              </a:solidFill>
            </a:endParaRPr>
          </a:p>
        </p:txBody>
      </p:sp>
      <p:sp>
        <p:nvSpPr>
          <p:cNvPr id="154" name="ZoneTexte 153"/>
          <p:cNvSpPr txBox="1"/>
          <p:nvPr/>
        </p:nvSpPr>
        <p:spPr>
          <a:xfrm>
            <a:off x="3795978" y="5732626"/>
            <a:ext cx="835485" cy="400110"/>
          </a:xfrm>
          <a:prstGeom prst="rect">
            <a:avLst/>
          </a:prstGeom>
          <a:noFill/>
        </p:spPr>
        <p:txBody>
          <a:bodyPr wrap="none" rtlCol="0">
            <a:spAutoFit/>
          </a:bodyPr>
          <a:lstStyle/>
          <a:p>
            <a:r>
              <a:rPr lang="fr-FR" sz="2000" smtClean="0"/>
              <a:t>CHINE</a:t>
            </a:r>
            <a:endParaRPr lang="fr-FR" sz="2000"/>
          </a:p>
        </p:txBody>
      </p:sp>
      <p:sp>
        <p:nvSpPr>
          <p:cNvPr id="155" name="ZoneTexte 154"/>
          <p:cNvSpPr txBox="1"/>
          <p:nvPr/>
        </p:nvSpPr>
        <p:spPr>
          <a:xfrm>
            <a:off x="5589953" y="1942845"/>
            <a:ext cx="723147" cy="400110"/>
          </a:xfrm>
          <a:prstGeom prst="rect">
            <a:avLst/>
          </a:prstGeom>
          <a:noFill/>
        </p:spPr>
        <p:txBody>
          <a:bodyPr wrap="none" rtlCol="0">
            <a:spAutoFit/>
          </a:bodyPr>
          <a:lstStyle/>
          <a:p>
            <a:r>
              <a:rPr lang="fr-FR" sz="2000" dirty="0" smtClean="0"/>
              <a:t>URSS</a:t>
            </a:r>
            <a:endParaRPr lang="fr-FR" sz="2000" dirty="0"/>
          </a:p>
        </p:txBody>
      </p:sp>
      <p:sp>
        <p:nvSpPr>
          <p:cNvPr id="157" name="ZoneTexte 156"/>
          <p:cNvSpPr txBox="1"/>
          <p:nvPr/>
        </p:nvSpPr>
        <p:spPr>
          <a:xfrm>
            <a:off x="5645655" y="4531446"/>
            <a:ext cx="878317" cy="400110"/>
          </a:xfrm>
          <a:prstGeom prst="rect">
            <a:avLst/>
          </a:prstGeom>
          <a:noFill/>
        </p:spPr>
        <p:txBody>
          <a:bodyPr wrap="none" rtlCol="0">
            <a:spAutoFit/>
          </a:bodyPr>
          <a:lstStyle/>
          <a:p>
            <a:r>
              <a:rPr lang="fr-FR" sz="2000" dirty="0" smtClean="0"/>
              <a:t>CORÉE</a:t>
            </a:r>
            <a:endParaRPr lang="fr-FR" sz="2000" dirty="0"/>
          </a:p>
        </p:txBody>
      </p:sp>
      <p:sp>
        <p:nvSpPr>
          <p:cNvPr id="158" name="ZoneTexte 157"/>
          <p:cNvSpPr txBox="1"/>
          <p:nvPr/>
        </p:nvSpPr>
        <p:spPr>
          <a:xfrm>
            <a:off x="7464287" y="3017856"/>
            <a:ext cx="879215" cy="400110"/>
          </a:xfrm>
          <a:prstGeom prst="rect">
            <a:avLst/>
          </a:prstGeom>
          <a:noFill/>
        </p:spPr>
        <p:txBody>
          <a:bodyPr wrap="none" rtlCol="0">
            <a:spAutoFit/>
          </a:bodyPr>
          <a:lstStyle/>
          <a:p>
            <a:r>
              <a:rPr lang="fr-FR" sz="2000" dirty="0" smtClean="0"/>
              <a:t>JAPON</a:t>
            </a:r>
            <a:endParaRPr lang="fr-FR" sz="2000" dirty="0"/>
          </a:p>
        </p:txBody>
      </p:sp>
      <p:pic>
        <p:nvPicPr>
          <p:cNvPr id="161" name="Image 160"/>
          <p:cNvPicPr>
            <a:picLocks noChangeAspect="1"/>
          </p:cNvPicPr>
          <p:nvPr/>
        </p:nvPicPr>
        <p:blipFill rotWithShape="1">
          <a:blip r:embed="rId17"/>
          <a:srcRect r="8169"/>
          <a:stretch/>
        </p:blipFill>
        <p:spPr>
          <a:xfrm>
            <a:off x="7821347" y="5206598"/>
            <a:ext cx="1111696" cy="742491"/>
          </a:xfrm>
          <a:prstGeom prst="rect">
            <a:avLst/>
          </a:prstGeom>
        </p:spPr>
      </p:pic>
      <p:sp>
        <p:nvSpPr>
          <p:cNvPr id="163" name="ZoneTexte 162"/>
          <p:cNvSpPr txBox="1"/>
          <p:nvPr/>
        </p:nvSpPr>
        <p:spPr>
          <a:xfrm>
            <a:off x="391068" y="8956847"/>
            <a:ext cx="2547044" cy="646331"/>
          </a:xfrm>
          <a:prstGeom prst="rect">
            <a:avLst/>
          </a:prstGeom>
          <a:noFill/>
        </p:spPr>
        <p:txBody>
          <a:bodyPr wrap="none" rtlCol="0">
            <a:spAutoFit/>
          </a:bodyPr>
          <a:lstStyle/>
          <a:p>
            <a:r>
              <a:rPr lang="fr-FR" sz="1200" i="1" dirty="0" smtClean="0"/>
              <a:t>Décollage de l’appareil n° 40-2344</a:t>
            </a:r>
          </a:p>
          <a:p>
            <a:r>
              <a:rPr lang="fr-FR" sz="1200" i="1" dirty="0"/>
              <a:t>d</a:t>
            </a:r>
            <a:r>
              <a:rPr lang="fr-FR" sz="1200" i="1" dirty="0" smtClean="0"/>
              <a:t>u Lieutenant-colonel DOOLITTLE</a:t>
            </a:r>
          </a:p>
          <a:p>
            <a:r>
              <a:rPr lang="fr-FR" sz="1200" i="1" dirty="0" smtClean="0"/>
              <a:t>18 Avril 1942 </a:t>
            </a:r>
            <a:r>
              <a:rPr lang="mr-IN" sz="1200" i="1" dirty="0" smtClean="0"/>
              <a:t>–</a:t>
            </a:r>
            <a:r>
              <a:rPr lang="fr-FR" sz="1200" i="1" dirty="0" smtClean="0"/>
              <a:t> 08 h 20 / USS HORNET</a:t>
            </a:r>
            <a:endParaRPr lang="fr-FR" sz="1200" i="1" dirty="0"/>
          </a:p>
        </p:txBody>
      </p:sp>
      <p:grpSp>
        <p:nvGrpSpPr>
          <p:cNvPr id="31" name="Grouper 30"/>
          <p:cNvGrpSpPr/>
          <p:nvPr/>
        </p:nvGrpSpPr>
        <p:grpSpPr>
          <a:xfrm rot="20008922">
            <a:off x="9388803" y="3114415"/>
            <a:ext cx="352439" cy="449111"/>
            <a:chOff x="282575" y="73236"/>
            <a:chExt cx="5273675" cy="6720208"/>
          </a:xfrm>
        </p:grpSpPr>
        <p:sp>
          <p:nvSpPr>
            <p:cNvPr id="32" name="Ellipse 31"/>
            <p:cNvSpPr/>
            <p:nvPr/>
          </p:nvSpPr>
          <p:spPr>
            <a:xfrm>
              <a:off x="282575" y="3286125"/>
              <a:ext cx="291852" cy="295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avec coins rognés du même côté 32"/>
            <p:cNvSpPr/>
            <p:nvPr/>
          </p:nvSpPr>
          <p:spPr>
            <a:xfrm rot="5400000">
              <a:off x="5094287" y="3119438"/>
              <a:ext cx="295275" cy="628650"/>
            </a:xfrm>
            <a:prstGeom prst="snip2SameRect">
              <a:avLst>
                <a:gd name="adj1" fmla="val 28619"/>
                <a:gd name="adj2" fmla="val 146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r 33"/>
            <p:cNvGrpSpPr/>
            <p:nvPr/>
          </p:nvGrpSpPr>
          <p:grpSpPr>
            <a:xfrm>
              <a:off x="4686300" y="2320925"/>
              <a:ext cx="787400" cy="1139825"/>
              <a:chOff x="4686300" y="2320925"/>
              <a:chExt cx="787400" cy="1139825"/>
            </a:xfrm>
            <a:solidFill>
              <a:schemeClr val="tx1"/>
            </a:solidFill>
          </p:grpSpPr>
          <p:sp>
            <p:nvSpPr>
              <p:cNvPr id="56" name="Ellipse 55"/>
              <p:cNvSpPr/>
              <p:nvPr/>
            </p:nvSpPr>
            <p:spPr>
              <a:xfrm>
                <a:off x="4889499" y="2320925"/>
                <a:ext cx="5556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56"/>
              <p:cNvSpPr/>
              <p:nvPr/>
            </p:nvSpPr>
            <p:spPr>
              <a:xfrm>
                <a:off x="4686300" y="2359025"/>
                <a:ext cx="787400" cy="1101725"/>
              </a:xfrm>
              <a:custGeom>
                <a:avLst/>
                <a:gdLst>
                  <a:gd name="connsiteX0" fmla="*/ 0 w 787400"/>
                  <a:gd name="connsiteY0" fmla="*/ 1073150 h 1101725"/>
                  <a:gd name="connsiteX1" fmla="*/ 263525 w 787400"/>
                  <a:gd name="connsiteY1" fmla="*/ 0 h 1101725"/>
                  <a:gd name="connsiteX2" fmla="*/ 539750 w 787400"/>
                  <a:gd name="connsiteY2" fmla="*/ 3175 h 1101725"/>
                  <a:gd name="connsiteX3" fmla="*/ 777875 w 787400"/>
                  <a:gd name="connsiteY3" fmla="*/ 200025 h 1101725"/>
                  <a:gd name="connsiteX4" fmla="*/ 787400 w 787400"/>
                  <a:gd name="connsiteY4" fmla="*/ 860425 h 1101725"/>
                  <a:gd name="connsiteX5" fmla="*/ 669925 w 787400"/>
                  <a:gd name="connsiteY5" fmla="*/ 981075 h 1101725"/>
                  <a:gd name="connsiteX6" fmla="*/ 631825 w 787400"/>
                  <a:gd name="connsiteY6" fmla="*/ 1101725 h 1101725"/>
                  <a:gd name="connsiteX7" fmla="*/ 0 w 787400"/>
                  <a:gd name="connsiteY7" fmla="*/ 10731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1101725">
                    <a:moveTo>
                      <a:pt x="0" y="1073150"/>
                    </a:moveTo>
                    <a:lnTo>
                      <a:pt x="263525" y="0"/>
                    </a:lnTo>
                    <a:lnTo>
                      <a:pt x="539750" y="3175"/>
                    </a:lnTo>
                    <a:lnTo>
                      <a:pt x="777875" y="200025"/>
                    </a:lnTo>
                    <a:lnTo>
                      <a:pt x="787400" y="860425"/>
                    </a:lnTo>
                    <a:lnTo>
                      <a:pt x="669925" y="981075"/>
                    </a:lnTo>
                    <a:lnTo>
                      <a:pt x="631825" y="1101725"/>
                    </a:lnTo>
                    <a:lnTo>
                      <a:pt x="0" y="10731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Forme libre 34"/>
            <p:cNvSpPr/>
            <p:nvPr/>
          </p:nvSpPr>
          <p:spPr>
            <a:xfrm>
              <a:off x="390525" y="3194050"/>
              <a:ext cx="2765425" cy="476250"/>
            </a:xfrm>
            <a:custGeom>
              <a:avLst/>
              <a:gdLst>
                <a:gd name="connsiteX0" fmla="*/ 0 w 2765425"/>
                <a:gd name="connsiteY0" fmla="*/ 92075 h 476250"/>
                <a:gd name="connsiteX1" fmla="*/ 47625 w 2765425"/>
                <a:gd name="connsiteY1" fmla="*/ 76200 h 476250"/>
                <a:gd name="connsiteX2" fmla="*/ 222250 w 2765425"/>
                <a:gd name="connsiteY2" fmla="*/ 47625 h 476250"/>
                <a:gd name="connsiteX3" fmla="*/ 346075 w 2765425"/>
                <a:gd name="connsiteY3" fmla="*/ 28575 h 476250"/>
                <a:gd name="connsiteX4" fmla="*/ 508000 w 2765425"/>
                <a:gd name="connsiteY4" fmla="*/ 9525 h 476250"/>
                <a:gd name="connsiteX5" fmla="*/ 860425 w 2765425"/>
                <a:gd name="connsiteY5" fmla="*/ 3175 h 476250"/>
                <a:gd name="connsiteX6" fmla="*/ 1565275 w 2765425"/>
                <a:gd name="connsiteY6" fmla="*/ 0 h 476250"/>
                <a:gd name="connsiteX7" fmla="*/ 2765425 w 2765425"/>
                <a:gd name="connsiteY7" fmla="*/ 3175 h 476250"/>
                <a:gd name="connsiteX8" fmla="*/ 2765425 w 2765425"/>
                <a:gd name="connsiteY8" fmla="*/ 469900 h 476250"/>
                <a:gd name="connsiteX9" fmla="*/ 1438275 w 2765425"/>
                <a:gd name="connsiteY9" fmla="*/ 473075 h 476250"/>
                <a:gd name="connsiteX10" fmla="*/ 787400 w 2765425"/>
                <a:gd name="connsiteY10" fmla="*/ 476250 h 476250"/>
                <a:gd name="connsiteX11" fmla="*/ 533400 w 2765425"/>
                <a:gd name="connsiteY11" fmla="*/ 466725 h 476250"/>
                <a:gd name="connsiteX12" fmla="*/ 393700 w 2765425"/>
                <a:gd name="connsiteY12" fmla="*/ 450850 h 476250"/>
                <a:gd name="connsiteX13" fmla="*/ 263525 w 2765425"/>
                <a:gd name="connsiteY13" fmla="*/ 431800 h 476250"/>
                <a:gd name="connsiteX14" fmla="*/ 133350 w 2765425"/>
                <a:gd name="connsiteY14" fmla="*/ 415925 h 476250"/>
                <a:gd name="connsiteX15" fmla="*/ 63500 w 2765425"/>
                <a:gd name="connsiteY15" fmla="*/ 400050 h 476250"/>
                <a:gd name="connsiteX16" fmla="*/ 12700 w 2765425"/>
                <a:gd name="connsiteY16" fmla="*/ 387350 h 476250"/>
                <a:gd name="connsiteX17" fmla="*/ 0 w 2765425"/>
                <a:gd name="connsiteY17" fmla="*/ 9207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5425" h="476250">
                  <a:moveTo>
                    <a:pt x="0" y="92075"/>
                  </a:moveTo>
                  <a:lnTo>
                    <a:pt x="47625" y="76200"/>
                  </a:lnTo>
                  <a:lnTo>
                    <a:pt x="222250" y="47625"/>
                  </a:lnTo>
                  <a:lnTo>
                    <a:pt x="346075" y="28575"/>
                  </a:lnTo>
                  <a:lnTo>
                    <a:pt x="508000" y="9525"/>
                  </a:lnTo>
                  <a:lnTo>
                    <a:pt x="860425" y="3175"/>
                  </a:lnTo>
                  <a:lnTo>
                    <a:pt x="1565275" y="0"/>
                  </a:lnTo>
                  <a:lnTo>
                    <a:pt x="2765425" y="3175"/>
                  </a:lnTo>
                  <a:lnTo>
                    <a:pt x="2765425" y="469900"/>
                  </a:lnTo>
                  <a:lnTo>
                    <a:pt x="1438275" y="473075"/>
                  </a:lnTo>
                  <a:lnTo>
                    <a:pt x="787400" y="476250"/>
                  </a:lnTo>
                  <a:lnTo>
                    <a:pt x="533400" y="466725"/>
                  </a:lnTo>
                  <a:lnTo>
                    <a:pt x="393700" y="450850"/>
                  </a:lnTo>
                  <a:lnTo>
                    <a:pt x="263525" y="431800"/>
                  </a:lnTo>
                  <a:lnTo>
                    <a:pt x="133350" y="415925"/>
                  </a:lnTo>
                  <a:lnTo>
                    <a:pt x="63500" y="400050"/>
                  </a:lnTo>
                  <a:lnTo>
                    <a:pt x="12700" y="387350"/>
                  </a:lnTo>
                  <a:lnTo>
                    <a:pt x="0" y="920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3155950" y="3194050"/>
              <a:ext cx="1943100" cy="466725"/>
            </a:xfrm>
            <a:custGeom>
              <a:avLst/>
              <a:gdLst>
                <a:gd name="connsiteX0" fmla="*/ 0 w 1943100"/>
                <a:gd name="connsiteY0" fmla="*/ 0 h 466725"/>
                <a:gd name="connsiteX1" fmla="*/ 438150 w 1943100"/>
                <a:gd name="connsiteY1" fmla="*/ 9525 h 466725"/>
                <a:gd name="connsiteX2" fmla="*/ 835025 w 1943100"/>
                <a:gd name="connsiteY2" fmla="*/ 12700 h 466725"/>
                <a:gd name="connsiteX3" fmla="*/ 1095375 w 1943100"/>
                <a:gd name="connsiteY3" fmla="*/ 28575 h 466725"/>
                <a:gd name="connsiteX4" fmla="*/ 1435100 w 1943100"/>
                <a:gd name="connsiteY4" fmla="*/ 60325 h 466725"/>
                <a:gd name="connsiteX5" fmla="*/ 1739900 w 1943100"/>
                <a:gd name="connsiteY5" fmla="*/ 85725 h 466725"/>
                <a:gd name="connsiteX6" fmla="*/ 1943100 w 1943100"/>
                <a:gd name="connsiteY6" fmla="*/ 111125 h 466725"/>
                <a:gd name="connsiteX7" fmla="*/ 1939925 w 1943100"/>
                <a:gd name="connsiteY7" fmla="*/ 396875 h 466725"/>
                <a:gd name="connsiteX8" fmla="*/ 1603375 w 1943100"/>
                <a:gd name="connsiteY8" fmla="*/ 387350 h 466725"/>
                <a:gd name="connsiteX9" fmla="*/ 1571625 w 1943100"/>
                <a:gd name="connsiteY9" fmla="*/ 406400 h 466725"/>
                <a:gd name="connsiteX10" fmla="*/ 1479550 w 1943100"/>
                <a:gd name="connsiteY10" fmla="*/ 412750 h 466725"/>
                <a:gd name="connsiteX11" fmla="*/ 1209675 w 1943100"/>
                <a:gd name="connsiteY11" fmla="*/ 441325 h 466725"/>
                <a:gd name="connsiteX12" fmla="*/ 914400 w 1943100"/>
                <a:gd name="connsiteY12" fmla="*/ 457200 h 466725"/>
                <a:gd name="connsiteX13" fmla="*/ 863600 w 1943100"/>
                <a:gd name="connsiteY13" fmla="*/ 460375 h 466725"/>
                <a:gd name="connsiteX14" fmla="*/ 0 w 1943100"/>
                <a:gd name="connsiteY14" fmla="*/ 466725 h 466725"/>
                <a:gd name="connsiteX15" fmla="*/ 0 w 1943100"/>
                <a:gd name="connsiteY15"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100" h="466725">
                  <a:moveTo>
                    <a:pt x="0" y="0"/>
                  </a:moveTo>
                  <a:lnTo>
                    <a:pt x="438150" y="9525"/>
                  </a:lnTo>
                  <a:lnTo>
                    <a:pt x="835025" y="12700"/>
                  </a:lnTo>
                  <a:lnTo>
                    <a:pt x="1095375" y="28575"/>
                  </a:lnTo>
                  <a:lnTo>
                    <a:pt x="1435100" y="60325"/>
                  </a:lnTo>
                  <a:lnTo>
                    <a:pt x="1739900" y="85725"/>
                  </a:lnTo>
                  <a:lnTo>
                    <a:pt x="1943100" y="111125"/>
                  </a:lnTo>
                  <a:cubicBezTo>
                    <a:pt x="1942042" y="206375"/>
                    <a:pt x="1940983" y="301625"/>
                    <a:pt x="1939925" y="396875"/>
                  </a:cubicBezTo>
                  <a:lnTo>
                    <a:pt x="1603375" y="387350"/>
                  </a:lnTo>
                  <a:lnTo>
                    <a:pt x="1571625" y="406400"/>
                  </a:lnTo>
                  <a:lnTo>
                    <a:pt x="1479550" y="412750"/>
                  </a:lnTo>
                  <a:lnTo>
                    <a:pt x="1209675" y="441325"/>
                  </a:lnTo>
                  <a:lnTo>
                    <a:pt x="914400" y="457200"/>
                  </a:lnTo>
                  <a:lnTo>
                    <a:pt x="863600" y="460375"/>
                  </a:lnTo>
                  <a:lnTo>
                    <a:pt x="0" y="46672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r 36"/>
            <p:cNvGrpSpPr/>
            <p:nvPr/>
          </p:nvGrpSpPr>
          <p:grpSpPr>
            <a:xfrm flipV="1">
              <a:off x="4686300" y="3399865"/>
              <a:ext cx="787400" cy="1139825"/>
              <a:chOff x="4686300" y="2320925"/>
              <a:chExt cx="787400" cy="1139825"/>
            </a:xfrm>
            <a:solidFill>
              <a:schemeClr val="tx1"/>
            </a:solidFill>
          </p:grpSpPr>
          <p:sp>
            <p:nvSpPr>
              <p:cNvPr id="54" name="Ellipse 53"/>
              <p:cNvSpPr/>
              <p:nvPr/>
            </p:nvSpPr>
            <p:spPr>
              <a:xfrm>
                <a:off x="4889499" y="2320925"/>
                <a:ext cx="5556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54"/>
              <p:cNvSpPr/>
              <p:nvPr/>
            </p:nvSpPr>
            <p:spPr>
              <a:xfrm>
                <a:off x="4686300" y="2359025"/>
                <a:ext cx="787400" cy="1101725"/>
              </a:xfrm>
              <a:custGeom>
                <a:avLst/>
                <a:gdLst>
                  <a:gd name="connsiteX0" fmla="*/ 0 w 787400"/>
                  <a:gd name="connsiteY0" fmla="*/ 1073150 h 1101725"/>
                  <a:gd name="connsiteX1" fmla="*/ 263525 w 787400"/>
                  <a:gd name="connsiteY1" fmla="*/ 0 h 1101725"/>
                  <a:gd name="connsiteX2" fmla="*/ 539750 w 787400"/>
                  <a:gd name="connsiteY2" fmla="*/ 3175 h 1101725"/>
                  <a:gd name="connsiteX3" fmla="*/ 777875 w 787400"/>
                  <a:gd name="connsiteY3" fmla="*/ 200025 h 1101725"/>
                  <a:gd name="connsiteX4" fmla="*/ 787400 w 787400"/>
                  <a:gd name="connsiteY4" fmla="*/ 860425 h 1101725"/>
                  <a:gd name="connsiteX5" fmla="*/ 669925 w 787400"/>
                  <a:gd name="connsiteY5" fmla="*/ 981075 h 1101725"/>
                  <a:gd name="connsiteX6" fmla="*/ 631825 w 787400"/>
                  <a:gd name="connsiteY6" fmla="*/ 1101725 h 1101725"/>
                  <a:gd name="connsiteX7" fmla="*/ 0 w 787400"/>
                  <a:gd name="connsiteY7" fmla="*/ 10731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1101725">
                    <a:moveTo>
                      <a:pt x="0" y="1073150"/>
                    </a:moveTo>
                    <a:lnTo>
                      <a:pt x="263525" y="0"/>
                    </a:lnTo>
                    <a:lnTo>
                      <a:pt x="539750" y="3175"/>
                    </a:lnTo>
                    <a:lnTo>
                      <a:pt x="777875" y="200025"/>
                    </a:lnTo>
                    <a:lnTo>
                      <a:pt x="787400" y="860425"/>
                    </a:lnTo>
                    <a:lnTo>
                      <a:pt x="669925" y="981075"/>
                    </a:lnTo>
                    <a:lnTo>
                      <a:pt x="631825" y="1101725"/>
                    </a:lnTo>
                    <a:lnTo>
                      <a:pt x="0" y="10731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r 37"/>
            <p:cNvGrpSpPr/>
            <p:nvPr/>
          </p:nvGrpSpPr>
          <p:grpSpPr>
            <a:xfrm>
              <a:off x="1361030" y="73236"/>
              <a:ext cx="1982744" cy="3283655"/>
              <a:chOff x="1364953" y="73236"/>
              <a:chExt cx="1982744" cy="3283655"/>
            </a:xfrm>
            <a:solidFill>
              <a:schemeClr val="tx1"/>
            </a:solidFill>
          </p:grpSpPr>
          <p:sp>
            <p:nvSpPr>
              <p:cNvPr id="47" name="Rectangle avec coins rognés du même côté 46"/>
              <p:cNvSpPr/>
              <p:nvPr/>
            </p:nvSpPr>
            <p:spPr>
              <a:xfrm rot="16200000">
                <a:off x="1370013" y="2444749"/>
                <a:ext cx="419099" cy="104775"/>
              </a:xfrm>
              <a:prstGeom prst="snip2SameRect">
                <a:avLst>
                  <a:gd name="adj1" fmla="val 4091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rapèze 47"/>
              <p:cNvSpPr/>
              <p:nvPr/>
            </p:nvSpPr>
            <p:spPr>
              <a:xfrm rot="16200000">
                <a:off x="1609726" y="2282824"/>
                <a:ext cx="473074" cy="428625"/>
              </a:xfrm>
              <a:prstGeom prst="trapezoid">
                <a:avLst>
                  <a:gd name="adj" fmla="val 63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48"/>
              <p:cNvSpPr/>
              <p:nvPr/>
            </p:nvSpPr>
            <p:spPr>
              <a:xfrm>
                <a:off x="2107894" y="73236"/>
                <a:ext cx="613272" cy="543709"/>
              </a:xfrm>
              <a:custGeom>
                <a:avLst/>
                <a:gdLst>
                  <a:gd name="connsiteX0" fmla="*/ 0 w 613272"/>
                  <a:gd name="connsiteY0" fmla="*/ 194841 h 543709"/>
                  <a:gd name="connsiteX1" fmla="*/ 29378 w 613272"/>
                  <a:gd name="connsiteY1" fmla="*/ 110378 h 543709"/>
                  <a:gd name="connsiteX2" fmla="*/ 113841 w 613272"/>
                  <a:gd name="connsiteY2" fmla="*/ 33260 h 543709"/>
                  <a:gd name="connsiteX3" fmla="*/ 238699 w 613272"/>
                  <a:gd name="connsiteY3" fmla="*/ 210 h 543709"/>
                  <a:gd name="connsiteX4" fmla="*/ 352540 w 613272"/>
                  <a:gd name="connsiteY4" fmla="*/ 22244 h 543709"/>
                  <a:gd name="connsiteX5" fmla="*/ 451692 w 613272"/>
                  <a:gd name="connsiteY5" fmla="*/ 81000 h 543709"/>
                  <a:gd name="connsiteX6" fmla="*/ 495759 w 613272"/>
                  <a:gd name="connsiteY6" fmla="*/ 139757 h 543709"/>
                  <a:gd name="connsiteX7" fmla="*/ 539826 w 613272"/>
                  <a:gd name="connsiteY7" fmla="*/ 231564 h 543709"/>
                  <a:gd name="connsiteX8" fmla="*/ 580222 w 613272"/>
                  <a:gd name="connsiteY8" fmla="*/ 371111 h 543709"/>
                  <a:gd name="connsiteX9" fmla="*/ 613272 w 613272"/>
                  <a:gd name="connsiteY9" fmla="*/ 543709 h 5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72" h="543709">
                    <a:moveTo>
                      <a:pt x="0" y="194841"/>
                    </a:moveTo>
                    <a:cubicBezTo>
                      <a:pt x="5202" y="166074"/>
                      <a:pt x="10405" y="137308"/>
                      <a:pt x="29378" y="110378"/>
                    </a:cubicBezTo>
                    <a:cubicBezTo>
                      <a:pt x="48351" y="83448"/>
                      <a:pt x="78954" y="51621"/>
                      <a:pt x="113841" y="33260"/>
                    </a:cubicBezTo>
                    <a:cubicBezTo>
                      <a:pt x="148728" y="14899"/>
                      <a:pt x="198916" y="2046"/>
                      <a:pt x="238699" y="210"/>
                    </a:cubicBezTo>
                    <a:cubicBezTo>
                      <a:pt x="278482" y="-1626"/>
                      <a:pt x="317041" y="8779"/>
                      <a:pt x="352540" y="22244"/>
                    </a:cubicBezTo>
                    <a:cubicBezTo>
                      <a:pt x="388039" y="35709"/>
                      <a:pt x="427822" y="61415"/>
                      <a:pt x="451692" y="81000"/>
                    </a:cubicBezTo>
                    <a:cubicBezTo>
                      <a:pt x="475562" y="100585"/>
                      <a:pt x="481070" y="114663"/>
                      <a:pt x="495759" y="139757"/>
                    </a:cubicBezTo>
                    <a:cubicBezTo>
                      <a:pt x="510448" y="164851"/>
                      <a:pt x="525749" y="193005"/>
                      <a:pt x="539826" y="231564"/>
                    </a:cubicBezTo>
                    <a:cubicBezTo>
                      <a:pt x="553903" y="270123"/>
                      <a:pt x="567981" y="319087"/>
                      <a:pt x="580222" y="371111"/>
                    </a:cubicBezTo>
                    <a:cubicBezTo>
                      <a:pt x="592463" y="423135"/>
                      <a:pt x="613272" y="543709"/>
                      <a:pt x="613272" y="54370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1884032" y="263887"/>
                <a:ext cx="1233520" cy="3093004"/>
              </a:xfrm>
              <a:custGeom>
                <a:avLst/>
                <a:gdLst>
                  <a:gd name="connsiteX0" fmla="*/ 0 w 1233520"/>
                  <a:gd name="connsiteY0" fmla="*/ 3000951 h 3093004"/>
                  <a:gd name="connsiteX1" fmla="*/ 0 w 1233520"/>
                  <a:gd name="connsiteY1" fmla="*/ 3000951 h 3093004"/>
                  <a:gd name="connsiteX2" fmla="*/ 0 w 1233520"/>
                  <a:gd name="connsiteY2" fmla="*/ 3093004 h 3093004"/>
                  <a:gd name="connsiteX3" fmla="*/ 227066 w 1233520"/>
                  <a:gd name="connsiteY3" fmla="*/ 0 h 3093004"/>
                  <a:gd name="connsiteX4" fmla="*/ 834620 w 1233520"/>
                  <a:gd name="connsiteY4" fmla="*/ 343667 h 3093004"/>
                  <a:gd name="connsiteX5" fmla="*/ 1233520 w 1233520"/>
                  <a:gd name="connsiteY5" fmla="*/ 3031635 h 3093004"/>
                  <a:gd name="connsiteX6" fmla="*/ 0 w 1233520"/>
                  <a:gd name="connsiteY6" fmla="*/ 3000951 h 30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520" h="3093004">
                    <a:moveTo>
                      <a:pt x="0" y="3000951"/>
                    </a:moveTo>
                    <a:lnTo>
                      <a:pt x="0" y="3000951"/>
                    </a:lnTo>
                    <a:lnTo>
                      <a:pt x="0" y="3093004"/>
                    </a:lnTo>
                    <a:lnTo>
                      <a:pt x="227066" y="0"/>
                    </a:lnTo>
                    <a:lnTo>
                      <a:pt x="834620" y="343667"/>
                    </a:lnTo>
                    <a:lnTo>
                      <a:pt x="1233520" y="3031635"/>
                    </a:lnTo>
                    <a:lnTo>
                      <a:pt x="0" y="30009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avec coin arrondi du même côté 50"/>
              <p:cNvSpPr/>
              <p:nvPr/>
            </p:nvSpPr>
            <p:spPr>
              <a:xfrm rot="16200000">
                <a:off x="1455124" y="2378073"/>
                <a:ext cx="57784" cy="23812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avec coin arrondi du même côté 51"/>
              <p:cNvSpPr/>
              <p:nvPr/>
            </p:nvSpPr>
            <p:spPr>
              <a:xfrm rot="5400000" flipH="1" flipV="1">
                <a:off x="1443040" y="2466975"/>
                <a:ext cx="107950" cy="603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52"/>
              <p:cNvSpPr/>
              <p:nvPr/>
            </p:nvSpPr>
            <p:spPr>
              <a:xfrm>
                <a:off x="2795426" y="2297677"/>
                <a:ext cx="552271" cy="377087"/>
              </a:xfrm>
              <a:custGeom>
                <a:avLst/>
                <a:gdLst>
                  <a:gd name="connsiteX0" fmla="*/ 68424 w 552271"/>
                  <a:gd name="connsiteY0" fmla="*/ 16898 h 377087"/>
                  <a:gd name="connsiteX1" fmla="*/ 217649 w 552271"/>
                  <a:gd name="connsiteY1" fmla="*/ 54998 h 377087"/>
                  <a:gd name="connsiteX2" fmla="*/ 344649 w 552271"/>
                  <a:gd name="connsiteY2" fmla="*/ 96273 h 377087"/>
                  <a:gd name="connsiteX3" fmla="*/ 471649 w 552271"/>
                  <a:gd name="connsiteY3" fmla="*/ 147073 h 377087"/>
                  <a:gd name="connsiteX4" fmla="*/ 544674 w 552271"/>
                  <a:gd name="connsiteY4" fmla="*/ 188348 h 377087"/>
                  <a:gd name="connsiteX5" fmla="*/ 547849 w 552271"/>
                  <a:gd name="connsiteY5" fmla="*/ 207398 h 377087"/>
                  <a:gd name="connsiteX6" fmla="*/ 525624 w 552271"/>
                  <a:gd name="connsiteY6" fmla="*/ 223273 h 377087"/>
                  <a:gd name="connsiteX7" fmla="*/ 404974 w 552271"/>
                  <a:gd name="connsiteY7" fmla="*/ 277248 h 377087"/>
                  <a:gd name="connsiteX8" fmla="*/ 297024 w 552271"/>
                  <a:gd name="connsiteY8" fmla="*/ 312173 h 377087"/>
                  <a:gd name="connsiteX9" fmla="*/ 179549 w 552271"/>
                  <a:gd name="connsiteY9" fmla="*/ 347098 h 377087"/>
                  <a:gd name="connsiteX10" fmla="*/ 4924 w 552271"/>
                  <a:gd name="connsiteY10" fmla="*/ 353448 h 377087"/>
                  <a:gd name="connsiteX11" fmla="*/ 68424 w 552271"/>
                  <a:gd name="connsiteY11" fmla="*/ 16898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71" h="377087">
                    <a:moveTo>
                      <a:pt x="68424" y="16898"/>
                    </a:moveTo>
                    <a:cubicBezTo>
                      <a:pt x="103878" y="-32844"/>
                      <a:pt x="171611" y="41769"/>
                      <a:pt x="217649" y="54998"/>
                    </a:cubicBezTo>
                    <a:cubicBezTo>
                      <a:pt x="263687" y="68227"/>
                      <a:pt x="302316" y="80927"/>
                      <a:pt x="344649" y="96273"/>
                    </a:cubicBezTo>
                    <a:cubicBezTo>
                      <a:pt x="386982" y="111619"/>
                      <a:pt x="438311" y="131727"/>
                      <a:pt x="471649" y="147073"/>
                    </a:cubicBezTo>
                    <a:cubicBezTo>
                      <a:pt x="504987" y="162419"/>
                      <a:pt x="531974" y="178294"/>
                      <a:pt x="544674" y="188348"/>
                    </a:cubicBezTo>
                    <a:cubicBezTo>
                      <a:pt x="557374" y="198402"/>
                      <a:pt x="551024" y="201577"/>
                      <a:pt x="547849" y="207398"/>
                    </a:cubicBezTo>
                    <a:cubicBezTo>
                      <a:pt x="544674" y="213219"/>
                      <a:pt x="549437" y="211631"/>
                      <a:pt x="525624" y="223273"/>
                    </a:cubicBezTo>
                    <a:cubicBezTo>
                      <a:pt x="501811" y="234915"/>
                      <a:pt x="443074" y="262431"/>
                      <a:pt x="404974" y="277248"/>
                    </a:cubicBezTo>
                    <a:cubicBezTo>
                      <a:pt x="366874" y="292065"/>
                      <a:pt x="334595" y="300531"/>
                      <a:pt x="297024" y="312173"/>
                    </a:cubicBezTo>
                    <a:cubicBezTo>
                      <a:pt x="259453" y="323815"/>
                      <a:pt x="228232" y="340219"/>
                      <a:pt x="179549" y="347098"/>
                    </a:cubicBezTo>
                    <a:cubicBezTo>
                      <a:pt x="130866" y="353977"/>
                      <a:pt x="25561" y="406894"/>
                      <a:pt x="4924" y="353448"/>
                    </a:cubicBezTo>
                    <a:cubicBezTo>
                      <a:pt x="-15714" y="300002"/>
                      <a:pt x="32970" y="66640"/>
                      <a:pt x="68424" y="168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er 38"/>
            <p:cNvGrpSpPr/>
            <p:nvPr/>
          </p:nvGrpSpPr>
          <p:grpSpPr>
            <a:xfrm flipV="1">
              <a:off x="1361030" y="3509789"/>
              <a:ext cx="1982744" cy="3283655"/>
              <a:chOff x="1364953" y="73236"/>
              <a:chExt cx="1982744" cy="3283655"/>
            </a:xfrm>
            <a:solidFill>
              <a:schemeClr val="tx1"/>
            </a:solidFill>
          </p:grpSpPr>
          <p:sp>
            <p:nvSpPr>
              <p:cNvPr id="40" name="Rectangle avec coins rognés du même côté 39"/>
              <p:cNvSpPr/>
              <p:nvPr/>
            </p:nvSpPr>
            <p:spPr>
              <a:xfrm rot="16200000">
                <a:off x="1370013" y="2444749"/>
                <a:ext cx="419099" cy="104775"/>
              </a:xfrm>
              <a:prstGeom prst="snip2SameRect">
                <a:avLst>
                  <a:gd name="adj1" fmla="val 4091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rapèze 40"/>
              <p:cNvSpPr/>
              <p:nvPr/>
            </p:nvSpPr>
            <p:spPr>
              <a:xfrm rot="16200000">
                <a:off x="1609726" y="2282824"/>
                <a:ext cx="473074" cy="428625"/>
              </a:xfrm>
              <a:prstGeom prst="trapezoid">
                <a:avLst>
                  <a:gd name="adj" fmla="val 63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orme libre 41"/>
              <p:cNvSpPr/>
              <p:nvPr/>
            </p:nvSpPr>
            <p:spPr>
              <a:xfrm>
                <a:off x="2107894" y="73236"/>
                <a:ext cx="613272" cy="543709"/>
              </a:xfrm>
              <a:custGeom>
                <a:avLst/>
                <a:gdLst>
                  <a:gd name="connsiteX0" fmla="*/ 0 w 613272"/>
                  <a:gd name="connsiteY0" fmla="*/ 194841 h 543709"/>
                  <a:gd name="connsiteX1" fmla="*/ 29378 w 613272"/>
                  <a:gd name="connsiteY1" fmla="*/ 110378 h 543709"/>
                  <a:gd name="connsiteX2" fmla="*/ 113841 w 613272"/>
                  <a:gd name="connsiteY2" fmla="*/ 33260 h 543709"/>
                  <a:gd name="connsiteX3" fmla="*/ 238699 w 613272"/>
                  <a:gd name="connsiteY3" fmla="*/ 210 h 543709"/>
                  <a:gd name="connsiteX4" fmla="*/ 352540 w 613272"/>
                  <a:gd name="connsiteY4" fmla="*/ 22244 h 543709"/>
                  <a:gd name="connsiteX5" fmla="*/ 451692 w 613272"/>
                  <a:gd name="connsiteY5" fmla="*/ 81000 h 543709"/>
                  <a:gd name="connsiteX6" fmla="*/ 495759 w 613272"/>
                  <a:gd name="connsiteY6" fmla="*/ 139757 h 543709"/>
                  <a:gd name="connsiteX7" fmla="*/ 539826 w 613272"/>
                  <a:gd name="connsiteY7" fmla="*/ 231564 h 543709"/>
                  <a:gd name="connsiteX8" fmla="*/ 580222 w 613272"/>
                  <a:gd name="connsiteY8" fmla="*/ 371111 h 543709"/>
                  <a:gd name="connsiteX9" fmla="*/ 613272 w 613272"/>
                  <a:gd name="connsiteY9" fmla="*/ 543709 h 5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72" h="543709">
                    <a:moveTo>
                      <a:pt x="0" y="194841"/>
                    </a:moveTo>
                    <a:cubicBezTo>
                      <a:pt x="5202" y="166074"/>
                      <a:pt x="10405" y="137308"/>
                      <a:pt x="29378" y="110378"/>
                    </a:cubicBezTo>
                    <a:cubicBezTo>
                      <a:pt x="48351" y="83448"/>
                      <a:pt x="78954" y="51621"/>
                      <a:pt x="113841" y="33260"/>
                    </a:cubicBezTo>
                    <a:cubicBezTo>
                      <a:pt x="148728" y="14899"/>
                      <a:pt x="198916" y="2046"/>
                      <a:pt x="238699" y="210"/>
                    </a:cubicBezTo>
                    <a:cubicBezTo>
                      <a:pt x="278482" y="-1626"/>
                      <a:pt x="317041" y="8779"/>
                      <a:pt x="352540" y="22244"/>
                    </a:cubicBezTo>
                    <a:cubicBezTo>
                      <a:pt x="388039" y="35709"/>
                      <a:pt x="427822" y="61415"/>
                      <a:pt x="451692" y="81000"/>
                    </a:cubicBezTo>
                    <a:cubicBezTo>
                      <a:pt x="475562" y="100585"/>
                      <a:pt x="481070" y="114663"/>
                      <a:pt x="495759" y="139757"/>
                    </a:cubicBezTo>
                    <a:cubicBezTo>
                      <a:pt x="510448" y="164851"/>
                      <a:pt x="525749" y="193005"/>
                      <a:pt x="539826" y="231564"/>
                    </a:cubicBezTo>
                    <a:cubicBezTo>
                      <a:pt x="553903" y="270123"/>
                      <a:pt x="567981" y="319087"/>
                      <a:pt x="580222" y="371111"/>
                    </a:cubicBezTo>
                    <a:cubicBezTo>
                      <a:pt x="592463" y="423135"/>
                      <a:pt x="613272" y="543709"/>
                      <a:pt x="613272" y="54370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1884032" y="263887"/>
                <a:ext cx="1233520" cy="3093004"/>
              </a:xfrm>
              <a:custGeom>
                <a:avLst/>
                <a:gdLst>
                  <a:gd name="connsiteX0" fmla="*/ 0 w 1233520"/>
                  <a:gd name="connsiteY0" fmla="*/ 3000951 h 3093004"/>
                  <a:gd name="connsiteX1" fmla="*/ 0 w 1233520"/>
                  <a:gd name="connsiteY1" fmla="*/ 3000951 h 3093004"/>
                  <a:gd name="connsiteX2" fmla="*/ 0 w 1233520"/>
                  <a:gd name="connsiteY2" fmla="*/ 3093004 h 3093004"/>
                  <a:gd name="connsiteX3" fmla="*/ 227066 w 1233520"/>
                  <a:gd name="connsiteY3" fmla="*/ 0 h 3093004"/>
                  <a:gd name="connsiteX4" fmla="*/ 834620 w 1233520"/>
                  <a:gd name="connsiteY4" fmla="*/ 343667 h 3093004"/>
                  <a:gd name="connsiteX5" fmla="*/ 1233520 w 1233520"/>
                  <a:gd name="connsiteY5" fmla="*/ 3031635 h 3093004"/>
                  <a:gd name="connsiteX6" fmla="*/ 0 w 1233520"/>
                  <a:gd name="connsiteY6" fmla="*/ 3000951 h 30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520" h="3093004">
                    <a:moveTo>
                      <a:pt x="0" y="3000951"/>
                    </a:moveTo>
                    <a:lnTo>
                      <a:pt x="0" y="3000951"/>
                    </a:lnTo>
                    <a:lnTo>
                      <a:pt x="0" y="3093004"/>
                    </a:lnTo>
                    <a:lnTo>
                      <a:pt x="227066" y="0"/>
                    </a:lnTo>
                    <a:lnTo>
                      <a:pt x="834620" y="343667"/>
                    </a:lnTo>
                    <a:lnTo>
                      <a:pt x="1233520" y="3031635"/>
                    </a:lnTo>
                    <a:lnTo>
                      <a:pt x="0" y="30009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avec coin arrondi du même côté 43"/>
              <p:cNvSpPr/>
              <p:nvPr/>
            </p:nvSpPr>
            <p:spPr>
              <a:xfrm rot="16200000">
                <a:off x="1455124" y="2378073"/>
                <a:ext cx="57784" cy="23812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avec coin arrondi du même côté 44"/>
              <p:cNvSpPr/>
              <p:nvPr/>
            </p:nvSpPr>
            <p:spPr>
              <a:xfrm rot="5400000" flipH="1" flipV="1">
                <a:off x="1443040" y="2466975"/>
                <a:ext cx="107950" cy="603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45"/>
              <p:cNvSpPr/>
              <p:nvPr/>
            </p:nvSpPr>
            <p:spPr>
              <a:xfrm>
                <a:off x="2795426" y="2297677"/>
                <a:ext cx="552271" cy="377087"/>
              </a:xfrm>
              <a:custGeom>
                <a:avLst/>
                <a:gdLst>
                  <a:gd name="connsiteX0" fmla="*/ 68424 w 552271"/>
                  <a:gd name="connsiteY0" fmla="*/ 16898 h 377087"/>
                  <a:gd name="connsiteX1" fmla="*/ 217649 w 552271"/>
                  <a:gd name="connsiteY1" fmla="*/ 54998 h 377087"/>
                  <a:gd name="connsiteX2" fmla="*/ 344649 w 552271"/>
                  <a:gd name="connsiteY2" fmla="*/ 96273 h 377087"/>
                  <a:gd name="connsiteX3" fmla="*/ 471649 w 552271"/>
                  <a:gd name="connsiteY3" fmla="*/ 147073 h 377087"/>
                  <a:gd name="connsiteX4" fmla="*/ 544674 w 552271"/>
                  <a:gd name="connsiteY4" fmla="*/ 188348 h 377087"/>
                  <a:gd name="connsiteX5" fmla="*/ 547849 w 552271"/>
                  <a:gd name="connsiteY5" fmla="*/ 207398 h 377087"/>
                  <a:gd name="connsiteX6" fmla="*/ 525624 w 552271"/>
                  <a:gd name="connsiteY6" fmla="*/ 223273 h 377087"/>
                  <a:gd name="connsiteX7" fmla="*/ 404974 w 552271"/>
                  <a:gd name="connsiteY7" fmla="*/ 277248 h 377087"/>
                  <a:gd name="connsiteX8" fmla="*/ 297024 w 552271"/>
                  <a:gd name="connsiteY8" fmla="*/ 312173 h 377087"/>
                  <a:gd name="connsiteX9" fmla="*/ 179549 w 552271"/>
                  <a:gd name="connsiteY9" fmla="*/ 347098 h 377087"/>
                  <a:gd name="connsiteX10" fmla="*/ 4924 w 552271"/>
                  <a:gd name="connsiteY10" fmla="*/ 353448 h 377087"/>
                  <a:gd name="connsiteX11" fmla="*/ 68424 w 552271"/>
                  <a:gd name="connsiteY11" fmla="*/ 16898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71" h="377087">
                    <a:moveTo>
                      <a:pt x="68424" y="16898"/>
                    </a:moveTo>
                    <a:cubicBezTo>
                      <a:pt x="103878" y="-32844"/>
                      <a:pt x="171611" y="41769"/>
                      <a:pt x="217649" y="54998"/>
                    </a:cubicBezTo>
                    <a:cubicBezTo>
                      <a:pt x="263687" y="68227"/>
                      <a:pt x="302316" y="80927"/>
                      <a:pt x="344649" y="96273"/>
                    </a:cubicBezTo>
                    <a:cubicBezTo>
                      <a:pt x="386982" y="111619"/>
                      <a:pt x="438311" y="131727"/>
                      <a:pt x="471649" y="147073"/>
                    </a:cubicBezTo>
                    <a:cubicBezTo>
                      <a:pt x="504987" y="162419"/>
                      <a:pt x="531974" y="178294"/>
                      <a:pt x="544674" y="188348"/>
                    </a:cubicBezTo>
                    <a:cubicBezTo>
                      <a:pt x="557374" y="198402"/>
                      <a:pt x="551024" y="201577"/>
                      <a:pt x="547849" y="207398"/>
                    </a:cubicBezTo>
                    <a:cubicBezTo>
                      <a:pt x="544674" y="213219"/>
                      <a:pt x="549437" y="211631"/>
                      <a:pt x="525624" y="223273"/>
                    </a:cubicBezTo>
                    <a:cubicBezTo>
                      <a:pt x="501811" y="234915"/>
                      <a:pt x="443074" y="262431"/>
                      <a:pt x="404974" y="277248"/>
                    </a:cubicBezTo>
                    <a:cubicBezTo>
                      <a:pt x="366874" y="292065"/>
                      <a:pt x="334595" y="300531"/>
                      <a:pt x="297024" y="312173"/>
                    </a:cubicBezTo>
                    <a:cubicBezTo>
                      <a:pt x="259453" y="323815"/>
                      <a:pt x="228232" y="340219"/>
                      <a:pt x="179549" y="347098"/>
                    </a:cubicBezTo>
                    <a:cubicBezTo>
                      <a:pt x="130866" y="353977"/>
                      <a:pt x="25561" y="406894"/>
                      <a:pt x="4924" y="353448"/>
                    </a:cubicBezTo>
                    <a:cubicBezTo>
                      <a:pt x="-15714" y="300002"/>
                      <a:pt x="32970" y="66640"/>
                      <a:pt x="68424" y="168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9" name="Grouper 58"/>
          <p:cNvGrpSpPr/>
          <p:nvPr/>
        </p:nvGrpSpPr>
        <p:grpSpPr>
          <a:xfrm rot="19053789">
            <a:off x="6272715" y="5006140"/>
            <a:ext cx="352439" cy="449111"/>
            <a:chOff x="282575" y="73236"/>
            <a:chExt cx="5273675" cy="6720208"/>
          </a:xfrm>
        </p:grpSpPr>
        <p:sp>
          <p:nvSpPr>
            <p:cNvPr id="60" name="Ellipse 59"/>
            <p:cNvSpPr/>
            <p:nvPr/>
          </p:nvSpPr>
          <p:spPr>
            <a:xfrm>
              <a:off x="282575" y="3286125"/>
              <a:ext cx="291852" cy="295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avec coins rognés du même côté 60"/>
            <p:cNvSpPr/>
            <p:nvPr/>
          </p:nvSpPr>
          <p:spPr>
            <a:xfrm rot="5400000">
              <a:off x="5094287" y="3119438"/>
              <a:ext cx="295275" cy="628650"/>
            </a:xfrm>
            <a:prstGeom prst="snip2SameRect">
              <a:avLst>
                <a:gd name="adj1" fmla="val 28619"/>
                <a:gd name="adj2" fmla="val 146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2" name="Grouper 61"/>
            <p:cNvGrpSpPr/>
            <p:nvPr/>
          </p:nvGrpSpPr>
          <p:grpSpPr>
            <a:xfrm>
              <a:off x="4686300" y="2320925"/>
              <a:ext cx="787400" cy="1139825"/>
              <a:chOff x="4686300" y="2320925"/>
              <a:chExt cx="787400" cy="1139825"/>
            </a:xfrm>
            <a:solidFill>
              <a:schemeClr val="tx1"/>
            </a:solidFill>
          </p:grpSpPr>
          <p:sp>
            <p:nvSpPr>
              <p:cNvPr id="84" name="Ellipse 83"/>
              <p:cNvSpPr/>
              <p:nvPr/>
            </p:nvSpPr>
            <p:spPr>
              <a:xfrm>
                <a:off x="4889499" y="2320925"/>
                <a:ext cx="5556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Forme libre 84"/>
              <p:cNvSpPr/>
              <p:nvPr/>
            </p:nvSpPr>
            <p:spPr>
              <a:xfrm>
                <a:off x="4686300" y="2359025"/>
                <a:ext cx="787400" cy="1101725"/>
              </a:xfrm>
              <a:custGeom>
                <a:avLst/>
                <a:gdLst>
                  <a:gd name="connsiteX0" fmla="*/ 0 w 787400"/>
                  <a:gd name="connsiteY0" fmla="*/ 1073150 h 1101725"/>
                  <a:gd name="connsiteX1" fmla="*/ 263525 w 787400"/>
                  <a:gd name="connsiteY1" fmla="*/ 0 h 1101725"/>
                  <a:gd name="connsiteX2" fmla="*/ 539750 w 787400"/>
                  <a:gd name="connsiteY2" fmla="*/ 3175 h 1101725"/>
                  <a:gd name="connsiteX3" fmla="*/ 777875 w 787400"/>
                  <a:gd name="connsiteY3" fmla="*/ 200025 h 1101725"/>
                  <a:gd name="connsiteX4" fmla="*/ 787400 w 787400"/>
                  <a:gd name="connsiteY4" fmla="*/ 860425 h 1101725"/>
                  <a:gd name="connsiteX5" fmla="*/ 669925 w 787400"/>
                  <a:gd name="connsiteY5" fmla="*/ 981075 h 1101725"/>
                  <a:gd name="connsiteX6" fmla="*/ 631825 w 787400"/>
                  <a:gd name="connsiteY6" fmla="*/ 1101725 h 1101725"/>
                  <a:gd name="connsiteX7" fmla="*/ 0 w 787400"/>
                  <a:gd name="connsiteY7" fmla="*/ 10731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1101725">
                    <a:moveTo>
                      <a:pt x="0" y="1073150"/>
                    </a:moveTo>
                    <a:lnTo>
                      <a:pt x="263525" y="0"/>
                    </a:lnTo>
                    <a:lnTo>
                      <a:pt x="539750" y="3175"/>
                    </a:lnTo>
                    <a:lnTo>
                      <a:pt x="777875" y="200025"/>
                    </a:lnTo>
                    <a:lnTo>
                      <a:pt x="787400" y="860425"/>
                    </a:lnTo>
                    <a:lnTo>
                      <a:pt x="669925" y="981075"/>
                    </a:lnTo>
                    <a:lnTo>
                      <a:pt x="631825" y="1101725"/>
                    </a:lnTo>
                    <a:lnTo>
                      <a:pt x="0" y="10731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3" name="Forme libre 62"/>
            <p:cNvSpPr/>
            <p:nvPr/>
          </p:nvSpPr>
          <p:spPr>
            <a:xfrm>
              <a:off x="390525" y="3194050"/>
              <a:ext cx="2765425" cy="476250"/>
            </a:xfrm>
            <a:custGeom>
              <a:avLst/>
              <a:gdLst>
                <a:gd name="connsiteX0" fmla="*/ 0 w 2765425"/>
                <a:gd name="connsiteY0" fmla="*/ 92075 h 476250"/>
                <a:gd name="connsiteX1" fmla="*/ 47625 w 2765425"/>
                <a:gd name="connsiteY1" fmla="*/ 76200 h 476250"/>
                <a:gd name="connsiteX2" fmla="*/ 222250 w 2765425"/>
                <a:gd name="connsiteY2" fmla="*/ 47625 h 476250"/>
                <a:gd name="connsiteX3" fmla="*/ 346075 w 2765425"/>
                <a:gd name="connsiteY3" fmla="*/ 28575 h 476250"/>
                <a:gd name="connsiteX4" fmla="*/ 508000 w 2765425"/>
                <a:gd name="connsiteY4" fmla="*/ 9525 h 476250"/>
                <a:gd name="connsiteX5" fmla="*/ 860425 w 2765425"/>
                <a:gd name="connsiteY5" fmla="*/ 3175 h 476250"/>
                <a:gd name="connsiteX6" fmla="*/ 1565275 w 2765425"/>
                <a:gd name="connsiteY6" fmla="*/ 0 h 476250"/>
                <a:gd name="connsiteX7" fmla="*/ 2765425 w 2765425"/>
                <a:gd name="connsiteY7" fmla="*/ 3175 h 476250"/>
                <a:gd name="connsiteX8" fmla="*/ 2765425 w 2765425"/>
                <a:gd name="connsiteY8" fmla="*/ 469900 h 476250"/>
                <a:gd name="connsiteX9" fmla="*/ 1438275 w 2765425"/>
                <a:gd name="connsiteY9" fmla="*/ 473075 h 476250"/>
                <a:gd name="connsiteX10" fmla="*/ 787400 w 2765425"/>
                <a:gd name="connsiteY10" fmla="*/ 476250 h 476250"/>
                <a:gd name="connsiteX11" fmla="*/ 533400 w 2765425"/>
                <a:gd name="connsiteY11" fmla="*/ 466725 h 476250"/>
                <a:gd name="connsiteX12" fmla="*/ 393700 w 2765425"/>
                <a:gd name="connsiteY12" fmla="*/ 450850 h 476250"/>
                <a:gd name="connsiteX13" fmla="*/ 263525 w 2765425"/>
                <a:gd name="connsiteY13" fmla="*/ 431800 h 476250"/>
                <a:gd name="connsiteX14" fmla="*/ 133350 w 2765425"/>
                <a:gd name="connsiteY14" fmla="*/ 415925 h 476250"/>
                <a:gd name="connsiteX15" fmla="*/ 63500 w 2765425"/>
                <a:gd name="connsiteY15" fmla="*/ 400050 h 476250"/>
                <a:gd name="connsiteX16" fmla="*/ 12700 w 2765425"/>
                <a:gd name="connsiteY16" fmla="*/ 387350 h 476250"/>
                <a:gd name="connsiteX17" fmla="*/ 0 w 2765425"/>
                <a:gd name="connsiteY17" fmla="*/ 9207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5425" h="476250">
                  <a:moveTo>
                    <a:pt x="0" y="92075"/>
                  </a:moveTo>
                  <a:lnTo>
                    <a:pt x="47625" y="76200"/>
                  </a:lnTo>
                  <a:lnTo>
                    <a:pt x="222250" y="47625"/>
                  </a:lnTo>
                  <a:lnTo>
                    <a:pt x="346075" y="28575"/>
                  </a:lnTo>
                  <a:lnTo>
                    <a:pt x="508000" y="9525"/>
                  </a:lnTo>
                  <a:lnTo>
                    <a:pt x="860425" y="3175"/>
                  </a:lnTo>
                  <a:lnTo>
                    <a:pt x="1565275" y="0"/>
                  </a:lnTo>
                  <a:lnTo>
                    <a:pt x="2765425" y="3175"/>
                  </a:lnTo>
                  <a:lnTo>
                    <a:pt x="2765425" y="469900"/>
                  </a:lnTo>
                  <a:lnTo>
                    <a:pt x="1438275" y="473075"/>
                  </a:lnTo>
                  <a:lnTo>
                    <a:pt x="787400" y="476250"/>
                  </a:lnTo>
                  <a:lnTo>
                    <a:pt x="533400" y="466725"/>
                  </a:lnTo>
                  <a:lnTo>
                    <a:pt x="393700" y="450850"/>
                  </a:lnTo>
                  <a:lnTo>
                    <a:pt x="263525" y="431800"/>
                  </a:lnTo>
                  <a:lnTo>
                    <a:pt x="133350" y="415925"/>
                  </a:lnTo>
                  <a:lnTo>
                    <a:pt x="63500" y="400050"/>
                  </a:lnTo>
                  <a:lnTo>
                    <a:pt x="12700" y="387350"/>
                  </a:lnTo>
                  <a:lnTo>
                    <a:pt x="0" y="920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orme libre 63"/>
            <p:cNvSpPr/>
            <p:nvPr/>
          </p:nvSpPr>
          <p:spPr>
            <a:xfrm>
              <a:off x="3155950" y="3194050"/>
              <a:ext cx="1943100" cy="466725"/>
            </a:xfrm>
            <a:custGeom>
              <a:avLst/>
              <a:gdLst>
                <a:gd name="connsiteX0" fmla="*/ 0 w 1943100"/>
                <a:gd name="connsiteY0" fmla="*/ 0 h 466725"/>
                <a:gd name="connsiteX1" fmla="*/ 438150 w 1943100"/>
                <a:gd name="connsiteY1" fmla="*/ 9525 h 466725"/>
                <a:gd name="connsiteX2" fmla="*/ 835025 w 1943100"/>
                <a:gd name="connsiteY2" fmla="*/ 12700 h 466725"/>
                <a:gd name="connsiteX3" fmla="*/ 1095375 w 1943100"/>
                <a:gd name="connsiteY3" fmla="*/ 28575 h 466725"/>
                <a:gd name="connsiteX4" fmla="*/ 1435100 w 1943100"/>
                <a:gd name="connsiteY4" fmla="*/ 60325 h 466725"/>
                <a:gd name="connsiteX5" fmla="*/ 1739900 w 1943100"/>
                <a:gd name="connsiteY5" fmla="*/ 85725 h 466725"/>
                <a:gd name="connsiteX6" fmla="*/ 1943100 w 1943100"/>
                <a:gd name="connsiteY6" fmla="*/ 111125 h 466725"/>
                <a:gd name="connsiteX7" fmla="*/ 1939925 w 1943100"/>
                <a:gd name="connsiteY7" fmla="*/ 396875 h 466725"/>
                <a:gd name="connsiteX8" fmla="*/ 1603375 w 1943100"/>
                <a:gd name="connsiteY8" fmla="*/ 387350 h 466725"/>
                <a:gd name="connsiteX9" fmla="*/ 1571625 w 1943100"/>
                <a:gd name="connsiteY9" fmla="*/ 406400 h 466725"/>
                <a:gd name="connsiteX10" fmla="*/ 1479550 w 1943100"/>
                <a:gd name="connsiteY10" fmla="*/ 412750 h 466725"/>
                <a:gd name="connsiteX11" fmla="*/ 1209675 w 1943100"/>
                <a:gd name="connsiteY11" fmla="*/ 441325 h 466725"/>
                <a:gd name="connsiteX12" fmla="*/ 914400 w 1943100"/>
                <a:gd name="connsiteY12" fmla="*/ 457200 h 466725"/>
                <a:gd name="connsiteX13" fmla="*/ 863600 w 1943100"/>
                <a:gd name="connsiteY13" fmla="*/ 460375 h 466725"/>
                <a:gd name="connsiteX14" fmla="*/ 0 w 1943100"/>
                <a:gd name="connsiteY14" fmla="*/ 466725 h 466725"/>
                <a:gd name="connsiteX15" fmla="*/ 0 w 1943100"/>
                <a:gd name="connsiteY15"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100" h="466725">
                  <a:moveTo>
                    <a:pt x="0" y="0"/>
                  </a:moveTo>
                  <a:lnTo>
                    <a:pt x="438150" y="9525"/>
                  </a:lnTo>
                  <a:lnTo>
                    <a:pt x="835025" y="12700"/>
                  </a:lnTo>
                  <a:lnTo>
                    <a:pt x="1095375" y="28575"/>
                  </a:lnTo>
                  <a:lnTo>
                    <a:pt x="1435100" y="60325"/>
                  </a:lnTo>
                  <a:lnTo>
                    <a:pt x="1739900" y="85725"/>
                  </a:lnTo>
                  <a:lnTo>
                    <a:pt x="1943100" y="111125"/>
                  </a:lnTo>
                  <a:cubicBezTo>
                    <a:pt x="1942042" y="206375"/>
                    <a:pt x="1940983" y="301625"/>
                    <a:pt x="1939925" y="396875"/>
                  </a:cubicBezTo>
                  <a:lnTo>
                    <a:pt x="1603375" y="387350"/>
                  </a:lnTo>
                  <a:lnTo>
                    <a:pt x="1571625" y="406400"/>
                  </a:lnTo>
                  <a:lnTo>
                    <a:pt x="1479550" y="412750"/>
                  </a:lnTo>
                  <a:lnTo>
                    <a:pt x="1209675" y="441325"/>
                  </a:lnTo>
                  <a:lnTo>
                    <a:pt x="914400" y="457200"/>
                  </a:lnTo>
                  <a:lnTo>
                    <a:pt x="863600" y="460375"/>
                  </a:lnTo>
                  <a:lnTo>
                    <a:pt x="0" y="46672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5" name="Grouper 64"/>
            <p:cNvGrpSpPr/>
            <p:nvPr/>
          </p:nvGrpSpPr>
          <p:grpSpPr>
            <a:xfrm flipV="1">
              <a:off x="4686300" y="3399865"/>
              <a:ext cx="787400" cy="1139825"/>
              <a:chOff x="4686300" y="2320925"/>
              <a:chExt cx="787400" cy="1139825"/>
            </a:xfrm>
            <a:solidFill>
              <a:schemeClr val="tx1"/>
            </a:solidFill>
          </p:grpSpPr>
          <p:sp>
            <p:nvSpPr>
              <p:cNvPr id="82" name="Ellipse 81"/>
              <p:cNvSpPr/>
              <p:nvPr/>
            </p:nvSpPr>
            <p:spPr>
              <a:xfrm>
                <a:off x="4889499" y="2320925"/>
                <a:ext cx="5556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82"/>
              <p:cNvSpPr/>
              <p:nvPr/>
            </p:nvSpPr>
            <p:spPr>
              <a:xfrm>
                <a:off x="4686300" y="2359025"/>
                <a:ext cx="787400" cy="1101725"/>
              </a:xfrm>
              <a:custGeom>
                <a:avLst/>
                <a:gdLst>
                  <a:gd name="connsiteX0" fmla="*/ 0 w 787400"/>
                  <a:gd name="connsiteY0" fmla="*/ 1073150 h 1101725"/>
                  <a:gd name="connsiteX1" fmla="*/ 263525 w 787400"/>
                  <a:gd name="connsiteY1" fmla="*/ 0 h 1101725"/>
                  <a:gd name="connsiteX2" fmla="*/ 539750 w 787400"/>
                  <a:gd name="connsiteY2" fmla="*/ 3175 h 1101725"/>
                  <a:gd name="connsiteX3" fmla="*/ 777875 w 787400"/>
                  <a:gd name="connsiteY3" fmla="*/ 200025 h 1101725"/>
                  <a:gd name="connsiteX4" fmla="*/ 787400 w 787400"/>
                  <a:gd name="connsiteY4" fmla="*/ 860425 h 1101725"/>
                  <a:gd name="connsiteX5" fmla="*/ 669925 w 787400"/>
                  <a:gd name="connsiteY5" fmla="*/ 981075 h 1101725"/>
                  <a:gd name="connsiteX6" fmla="*/ 631825 w 787400"/>
                  <a:gd name="connsiteY6" fmla="*/ 1101725 h 1101725"/>
                  <a:gd name="connsiteX7" fmla="*/ 0 w 787400"/>
                  <a:gd name="connsiteY7" fmla="*/ 10731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1101725">
                    <a:moveTo>
                      <a:pt x="0" y="1073150"/>
                    </a:moveTo>
                    <a:lnTo>
                      <a:pt x="263525" y="0"/>
                    </a:lnTo>
                    <a:lnTo>
                      <a:pt x="539750" y="3175"/>
                    </a:lnTo>
                    <a:lnTo>
                      <a:pt x="777875" y="200025"/>
                    </a:lnTo>
                    <a:lnTo>
                      <a:pt x="787400" y="860425"/>
                    </a:lnTo>
                    <a:lnTo>
                      <a:pt x="669925" y="981075"/>
                    </a:lnTo>
                    <a:lnTo>
                      <a:pt x="631825" y="1101725"/>
                    </a:lnTo>
                    <a:lnTo>
                      <a:pt x="0" y="10731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6" name="Grouper 65"/>
            <p:cNvGrpSpPr/>
            <p:nvPr/>
          </p:nvGrpSpPr>
          <p:grpSpPr>
            <a:xfrm>
              <a:off x="1361030" y="73236"/>
              <a:ext cx="1982744" cy="3283655"/>
              <a:chOff x="1364953" y="73236"/>
              <a:chExt cx="1982744" cy="3283655"/>
            </a:xfrm>
            <a:solidFill>
              <a:schemeClr val="tx1"/>
            </a:solidFill>
          </p:grpSpPr>
          <p:sp>
            <p:nvSpPr>
              <p:cNvPr id="75" name="Rectangle avec coins rognés du même côté 74"/>
              <p:cNvSpPr/>
              <p:nvPr/>
            </p:nvSpPr>
            <p:spPr>
              <a:xfrm rot="16200000">
                <a:off x="1370013" y="2444749"/>
                <a:ext cx="419099" cy="104775"/>
              </a:xfrm>
              <a:prstGeom prst="snip2SameRect">
                <a:avLst>
                  <a:gd name="adj1" fmla="val 4091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Trapèze 75"/>
              <p:cNvSpPr/>
              <p:nvPr/>
            </p:nvSpPr>
            <p:spPr>
              <a:xfrm rot="16200000">
                <a:off x="1609726" y="2282824"/>
                <a:ext cx="473074" cy="428625"/>
              </a:xfrm>
              <a:prstGeom prst="trapezoid">
                <a:avLst>
                  <a:gd name="adj" fmla="val 63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orme libre 76"/>
              <p:cNvSpPr/>
              <p:nvPr/>
            </p:nvSpPr>
            <p:spPr>
              <a:xfrm>
                <a:off x="2107894" y="73236"/>
                <a:ext cx="613272" cy="543709"/>
              </a:xfrm>
              <a:custGeom>
                <a:avLst/>
                <a:gdLst>
                  <a:gd name="connsiteX0" fmla="*/ 0 w 613272"/>
                  <a:gd name="connsiteY0" fmla="*/ 194841 h 543709"/>
                  <a:gd name="connsiteX1" fmla="*/ 29378 w 613272"/>
                  <a:gd name="connsiteY1" fmla="*/ 110378 h 543709"/>
                  <a:gd name="connsiteX2" fmla="*/ 113841 w 613272"/>
                  <a:gd name="connsiteY2" fmla="*/ 33260 h 543709"/>
                  <a:gd name="connsiteX3" fmla="*/ 238699 w 613272"/>
                  <a:gd name="connsiteY3" fmla="*/ 210 h 543709"/>
                  <a:gd name="connsiteX4" fmla="*/ 352540 w 613272"/>
                  <a:gd name="connsiteY4" fmla="*/ 22244 h 543709"/>
                  <a:gd name="connsiteX5" fmla="*/ 451692 w 613272"/>
                  <a:gd name="connsiteY5" fmla="*/ 81000 h 543709"/>
                  <a:gd name="connsiteX6" fmla="*/ 495759 w 613272"/>
                  <a:gd name="connsiteY6" fmla="*/ 139757 h 543709"/>
                  <a:gd name="connsiteX7" fmla="*/ 539826 w 613272"/>
                  <a:gd name="connsiteY7" fmla="*/ 231564 h 543709"/>
                  <a:gd name="connsiteX8" fmla="*/ 580222 w 613272"/>
                  <a:gd name="connsiteY8" fmla="*/ 371111 h 543709"/>
                  <a:gd name="connsiteX9" fmla="*/ 613272 w 613272"/>
                  <a:gd name="connsiteY9" fmla="*/ 543709 h 5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72" h="543709">
                    <a:moveTo>
                      <a:pt x="0" y="194841"/>
                    </a:moveTo>
                    <a:cubicBezTo>
                      <a:pt x="5202" y="166074"/>
                      <a:pt x="10405" y="137308"/>
                      <a:pt x="29378" y="110378"/>
                    </a:cubicBezTo>
                    <a:cubicBezTo>
                      <a:pt x="48351" y="83448"/>
                      <a:pt x="78954" y="51621"/>
                      <a:pt x="113841" y="33260"/>
                    </a:cubicBezTo>
                    <a:cubicBezTo>
                      <a:pt x="148728" y="14899"/>
                      <a:pt x="198916" y="2046"/>
                      <a:pt x="238699" y="210"/>
                    </a:cubicBezTo>
                    <a:cubicBezTo>
                      <a:pt x="278482" y="-1626"/>
                      <a:pt x="317041" y="8779"/>
                      <a:pt x="352540" y="22244"/>
                    </a:cubicBezTo>
                    <a:cubicBezTo>
                      <a:pt x="388039" y="35709"/>
                      <a:pt x="427822" y="61415"/>
                      <a:pt x="451692" y="81000"/>
                    </a:cubicBezTo>
                    <a:cubicBezTo>
                      <a:pt x="475562" y="100585"/>
                      <a:pt x="481070" y="114663"/>
                      <a:pt x="495759" y="139757"/>
                    </a:cubicBezTo>
                    <a:cubicBezTo>
                      <a:pt x="510448" y="164851"/>
                      <a:pt x="525749" y="193005"/>
                      <a:pt x="539826" y="231564"/>
                    </a:cubicBezTo>
                    <a:cubicBezTo>
                      <a:pt x="553903" y="270123"/>
                      <a:pt x="567981" y="319087"/>
                      <a:pt x="580222" y="371111"/>
                    </a:cubicBezTo>
                    <a:cubicBezTo>
                      <a:pt x="592463" y="423135"/>
                      <a:pt x="613272" y="543709"/>
                      <a:pt x="613272" y="54370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orme libre 77"/>
              <p:cNvSpPr/>
              <p:nvPr/>
            </p:nvSpPr>
            <p:spPr>
              <a:xfrm>
                <a:off x="1884032" y="263887"/>
                <a:ext cx="1233520" cy="3093004"/>
              </a:xfrm>
              <a:custGeom>
                <a:avLst/>
                <a:gdLst>
                  <a:gd name="connsiteX0" fmla="*/ 0 w 1233520"/>
                  <a:gd name="connsiteY0" fmla="*/ 3000951 h 3093004"/>
                  <a:gd name="connsiteX1" fmla="*/ 0 w 1233520"/>
                  <a:gd name="connsiteY1" fmla="*/ 3000951 h 3093004"/>
                  <a:gd name="connsiteX2" fmla="*/ 0 w 1233520"/>
                  <a:gd name="connsiteY2" fmla="*/ 3093004 h 3093004"/>
                  <a:gd name="connsiteX3" fmla="*/ 227066 w 1233520"/>
                  <a:gd name="connsiteY3" fmla="*/ 0 h 3093004"/>
                  <a:gd name="connsiteX4" fmla="*/ 834620 w 1233520"/>
                  <a:gd name="connsiteY4" fmla="*/ 343667 h 3093004"/>
                  <a:gd name="connsiteX5" fmla="*/ 1233520 w 1233520"/>
                  <a:gd name="connsiteY5" fmla="*/ 3031635 h 3093004"/>
                  <a:gd name="connsiteX6" fmla="*/ 0 w 1233520"/>
                  <a:gd name="connsiteY6" fmla="*/ 3000951 h 30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520" h="3093004">
                    <a:moveTo>
                      <a:pt x="0" y="3000951"/>
                    </a:moveTo>
                    <a:lnTo>
                      <a:pt x="0" y="3000951"/>
                    </a:lnTo>
                    <a:lnTo>
                      <a:pt x="0" y="3093004"/>
                    </a:lnTo>
                    <a:lnTo>
                      <a:pt x="227066" y="0"/>
                    </a:lnTo>
                    <a:lnTo>
                      <a:pt x="834620" y="343667"/>
                    </a:lnTo>
                    <a:lnTo>
                      <a:pt x="1233520" y="3031635"/>
                    </a:lnTo>
                    <a:lnTo>
                      <a:pt x="0" y="30009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avec coin arrondi du même côté 78"/>
              <p:cNvSpPr/>
              <p:nvPr/>
            </p:nvSpPr>
            <p:spPr>
              <a:xfrm rot="16200000">
                <a:off x="1455124" y="2378073"/>
                <a:ext cx="57784" cy="23812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avec coin arrondi du même côté 79"/>
              <p:cNvSpPr/>
              <p:nvPr/>
            </p:nvSpPr>
            <p:spPr>
              <a:xfrm rot="5400000" flipH="1" flipV="1">
                <a:off x="1443040" y="2466975"/>
                <a:ext cx="107950" cy="603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80"/>
              <p:cNvSpPr/>
              <p:nvPr/>
            </p:nvSpPr>
            <p:spPr>
              <a:xfrm>
                <a:off x="2795426" y="2297677"/>
                <a:ext cx="552271" cy="377087"/>
              </a:xfrm>
              <a:custGeom>
                <a:avLst/>
                <a:gdLst>
                  <a:gd name="connsiteX0" fmla="*/ 68424 w 552271"/>
                  <a:gd name="connsiteY0" fmla="*/ 16898 h 377087"/>
                  <a:gd name="connsiteX1" fmla="*/ 217649 w 552271"/>
                  <a:gd name="connsiteY1" fmla="*/ 54998 h 377087"/>
                  <a:gd name="connsiteX2" fmla="*/ 344649 w 552271"/>
                  <a:gd name="connsiteY2" fmla="*/ 96273 h 377087"/>
                  <a:gd name="connsiteX3" fmla="*/ 471649 w 552271"/>
                  <a:gd name="connsiteY3" fmla="*/ 147073 h 377087"/>
                  <a:gd name="connsiteX4" fmla="*/ 544674 w 552271"/>
                  <a:gd name="connsiteY4" fmla="*/ 188348 h 377087"/>
                  <a:gd name="connsiteX5" fmla="*/ 547849 w 552271"/>
                  <a:gd name="connsiteY5" fmla="*/ 207398 h 377087"/>
                  <a:gd name="connsiteX6" fmla="*/ 525624 w 552271"/>
                  <a:gd name="connsiteY6" fmla="*/ 223273 h 377087"/>
                  <a:gd name="connsiteX7" fmla="*/ 404974 w 552271"/>
                  <a:gd name="connsiteY7" fmla="*/ 277248 h 377087"/>
                  <a:gd name="connsiteX8" fmla="*/ 297024 w 552271"/>
                  <a:gd name="connsiteY8" fmla="*/ 312173 h 377087"/>
                  <a:gd name="connsiteX9" fmla="*/ 179549 w 552271"/>
                  <a:gd name="connsiteY9" fmla="*/ 347098 h 377087"/>
                  <a:gd name="connsiteX10" fmla="*/ 4924 w 552271"/>
                  <a:gd name="connsiteY10" fmla="*/ 353448 h 377087"/>
                  <a:gd name="connsiteX11" fmla="*/ 68424 w 552271"/>
                  <a:gd name="connsiteY11" fmla="*/ 16898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71" h="377087">
                    <a:moveTo>
                      <a:pt x="68424" y="16898"/>
                    </a:moveTo>
                    <a:cubicBezTo>
                      <a:pt x="103878" y="-32844"/>
                      <a:pt x="171611" y="41769"/>
                      <a:pt x="217649" y="54998"/>
                    </a:cubicBezTo>
                    <a:cubicBezTo>
                      <a:pt x="263687" y="68227"/>
                      <a:pt x="302316" y="80927"/>
                      <a:pt x="344649" y="96273"/>
                    </a:cubicBezTo>
                    <a:cubicBezTo>
                      <a:pt x="386982" y="111619"/>
                      <a:pt x="438311" y="131727"/>
                      <a:pt x="471649" y="147073"/>
                    </a:cubicBezTo>
                    <a:cubicBezTo>
                      <a:pt x="504987" y="162419"/>
                      <a:pt x="531974" y="178294"/>
                      <a:pt x="544674" y="188348"/>
                    </a:cubicBezTo>
                    <a:cubicBezTo>
                      <a:pt x="557374" y="198402"/>
                      <a:pt x="551024" y="201577"/>
                      <a:pt x="547849" y="207398"/>
                    </a:cubicBezTo>
                    <a:cubicBezTo>
                      <a:pt x="544674" y="213219"/>
                      <a:pt x="549437" y="211631"/>
                      <a:pt x="525624" y="223273"/>
                    </a:cubicBezTo>
                    <a:cubicBezTo>
                      <a:pt x="501811" y="234915"/>
                      <a:pt x="443074" y="262431"/>
                      <a:pt x="404974" y="277248"/>
                    </a:cubicBezTo>
                    <a:cubicBezTo>
                      <a:pt x="366874" y="292065"/>
                      <a:pt x="334595" y="300531"/>
                      <a:pt x="297024" y="312173"/>
                    </a:cubicBezTo>
                    <a:cubicBezTo>
                      <a:pt x="259453" y="323815"/>
                      <a:pt x="228232" y="340219"/>
                      <a:pt x="179549" y="347098"/>
                    </a:cubicBezTo>
                    <a:cubicBezTo>
                      <a:pt x="130866" y="353977"/>
                      <a:pt x="25561" y="406894"/>
                      <a:pt x="4924" y="353448"/>
                    </a:cubicBezTo>
                    <a:cubicBezTo>
                      <a:pt x="-15714" y="300002"/>
                      <a:pt x="32970" y="66640"/>
                      <a:pt x="68424" y="168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7" name="Grouper 66"/>
            <p:cNvGrpSpPr/>
            <p:nvPr/>
          </p:nvGrpSpPr>
          <p:grpSpPr>
            <a:xfrm flipV="1">
              <a:off x="1361030" y="3509789"/>
              <a:ext cx="1982744" cy="3283655"/>
              <a:chOff x="1364953" y="73236"/>
              <a:chExt cx="1982744" cy="3283655"/>
            </a:xfrm>
            <a:solidFill>
              <a:schemeClr val="tx1"/>
            </a:solidFill>
          </p:grpSpPr>
          <p:sp>
            <p:nvSpPr>
              <p:cNvPr id="68" name="Rectangle avec coins rognés du même côté 67"/>
              <p:cNvSpPr/>
              <p:nvPr/>
            </p:nvSpPr>
            <p:spPr>
              <a:xfrm rot="16200000">
                <a:off x="1370013" y="2444749"/>
                <a:ext cx="419099" cy="104775"/>
              </a:xfrm>
              <a:prstGeom prst="snip2SameRect">
                <a:avLst>
                  <a:gd name="adj1" fmla="val 4091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Trapèze 68"/>
              <p:cNvSpPr/>
              <p:nvPr/>
            </p:nvSpPr>
            <p:spPr>
              <a:xfrm rot="16200000">
                <a:off x="1609726" y="2282824"/>
                <a:ext cx="473074" cy="428625"/>
              </a:xfrm>
              <a:prstGeom prst="trapezoid">
                <a:avLst>
                  <a:gd name="adj" fmla="val 63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Forme libre 69"/>
              <p:cNvSpPr/>
              <p:nvPr/>
            </p:nvSpPr>
            <p:spPr>
              <a:xfrm>
                <a:off x="2107894" y="73236"/>
                <a:ext cx="613272" cy="543709"/>
              </a:xfrm>
              <a:custGeom>
                <a:avLst/>
                <a:gdLst>
                  <a:gd name="connsiteX0" fmla="*/ 0 w 613272"/>
                  <a:gd name="connsiteY0" fmla="*/ 194841 h 543709"/>
                  <a:gd name="connsiteX1" fmla="*/ 29378 w 613272"/>
                  <a:gd name="connsiteY1" fmla="*/ 110378 h 543709"/>
                  <a:gd name="connsiteX2" fmla="*/ 113841 w 613272"/>
                  <a:gd name="connsiteY2" fmla="*/ 33260 h 543709"/>
                  <a:gd name="connsiteX3" fmla="*/ 238699 w 613272"/>
                  <a:gd name="connsiteY3" fmla="*/ 210 h 543709"/>
                  <a:gd name="connsiteX4" fmla="*/ 352540 w 613272"/>
                  <a:gd name="connsiteY4" fmla="*/ 22244 h 543709"/>
                  <a:gd name="connsiteX5" fmla="*/ 451692 w 613272"/>
                  <a:gd name="connsiteY5" fmla="*/ 81000 h 543709"/>
                  <a:gd name="connsiteX6" fmla="*/ 495759 w 613272"/>
                  <a:gd name="connsiteY6" fmla="*/ 139757 h 543709"/>
                  <a:gd name="connsiteX7" fmla="*/ 539826 w 613272"/>
                  <a:gd name="connsiteY7" fmla="*/ 231564 h 543709"/>
                  <a:gd name="connsiteX8" fmla="*/ 580222 w 613272"/>
                  <a:gd name="connsiteY8" fmla="*/ 371111 h 543709"/>
                  <a:gd name="connsiteX9" fmla="*/ 613272 w 613272"/>
                  <a:gd name="connsiteY9" fmla="*/ 543709 h 5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72" h="543709">
                    <a:moveTo>
                      <a:pt x="0" y="194841"/>
                    </a:moveTo>
                    <a:cubicBezTo>
                      <a:pt x="5202" y="166074"/>
                      <a:pt x="10405" y="137308"/>
                      <a:pt x="29378" y="110378"/>
                    </a:cubicBezTo>
                    <a:cubicBezTo>
                      <a:pt x="48351" y="83448"/>
                      <a:pt x="78954" y="51621"/>
                      <a:pt x="113841" y="33260"/>
                    </a:cubicBezTo>
                    <a:cubicBezTo>
                      <a:pt x="148728" y="14899"/>
                      <a:pt x="198916" y="2046"/>
                      <a:pt x="238699" y="210"/>
                    </a:cubicBezTo>
                    <a:cubicBezTo>
                      <a:pt x="278482" y="-1626"/>
                      <a:pt x="317041" y="8779"/>
                      <a:pt x="352540" y="22244"/>
                    </a:cubicBezTo>
                    <a:cubicBezTo>
                      <a:pt x="388039" y="35709"/>
                      <a:pt x="427822" y="61415"/>
                      <a:pt x="451692" y="81000"/>
                    </a:cubicBezTo>
                    <a:cubicBezTo>
                      <a:pt x="475562" y="100585"/>
                      <a:pt x="481070" y="114663"/>
                      <a:pt x="495759" y="139757"/>
                    </a:cubicBezTo>
                    <a:cubicBezTo>
                      <a:pt x="510448" y="164851"/>
                      <a:pt x="525749" y="193005"/>
                      <a:pt x="539826" y="231564"/>
                    </a:cubicBezTo>
                    <a:cubicBezTo>
                      <a:pt x="553903" y="270123"/>
                      <a:pt x="567981" y="319087"/>
                      <a:pt x="580222" y="371111"/>
                    </a:cubicBezTo>
                    <a:cubicBezTo>
                      <a:pt x="592463" y="423135"/>
                      <a:pt x="613272" y="543709"/>
                      <a:pt x="613272" y="54370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orme libre 70"/>
              <p:cNvSpPr/>
              <p:nvPr/>
            </p:nvSpPr>
            <p:spPr>
              <a:xfrm>
                <a:off x="1884032" y="263887"/>
                <a:ext cx="1233520" cy="3093004"/>
              </a:xfrm>
              <a:custGeom>
                <a:avLst/>
                <a:gdLst>
                  <a:gd name="connsiteX0" fmla="*/ 0 w 1233520"/>
                  <a:gd name="connsiteY0" fmla="*/ 3000951 h 3093004"/>
                  <a:gd name="connsiteX1" fmla="*/ 0 w 1233520"/>
                  <a:gd name="connsiteY1" fmla="*/ 3000951 h 3093004"/>
                  <a:gd name="connsiteX2" fmla="*/ 0 w 1233520"/>
                  <a:gd name="connsiteY2" fmla="*/ 3093004 h 3093004"/>
                  <a:gd name="connsiteX3" fmla="*/ 227066 w 1233520"/>
                  <a:gd name="connsiteY3" fmla="*/ 0 h 3093004"/>
                  <a:gd name="connsiteX4" fmla="*/ 834620 w 1233520"/>
                  <a:gd name="connsiteY4" fmla="*/ 343667 h 3093004"/>
                  <a:gd name="connsiteX5" fmla="*/ 1233520 w 1233520"/>
                  <a:gd name="connsiteY5" fmla="*/ 3031635 h 3093004"/>
                  <a:gd name="connsiteX6" fmla="*/ 0 w 1233520"/>
                  <a:gd name="connsiteY6" fmla="*/ 3000951 h 30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520" h="3093004">
                    <a:moveTo>
                      <a:pt x="0" y="3000951"/>
                    </a:moveTo>
                    <a:lnTo>
                      <a:pt x="0" y="3000951"/>
                    </a:lnTo>
                    <a:lnTo>
                      <a:pt x="0" y="3093004"/>
                    </a:lnTo>
                    <a:lnTo>
                      <a:pt x="227066" y="0"/>
                    </a:lnTo>
                    <a:lnTo>
                      <a:pt x="834620" y="343667"/>
                    </a:lnTo>
                    <a:lnTo>
                      <a:pt x="1233520" y="3031635"/>
                    </a:lnTo>
                    <a:lnTo>
                      <a:pt x="0" y="30009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avec coin arrondi du même côté 71"/>
              <p:cNvSpPr/>
              <p:nvPr/>
            </p:nvSpPr>
            <p:spPr>
              <a:xfrm rot="16200000">
                <a:off x="1455124" y="2378073"/>
                <a:ext cx="57784" cy="23812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avec coin arrondi du même côté 72"/>
              <p:cNvSpPr/>
              <p:nvPr/>
            </p:nvSpPr>
            <p:spPr>
              <a:xfrm rot="5400000" flipH="1" flipV="1">
                <a:off x="1443040" y="2466975"/>
                <a:ext cx="107950" cy="603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Forme libre 73"/>
              <p:cNvSpPr/>
              <p:nvPr/>
            </p:nvSpPr>
            <p:spPr>
              <a:xfrm>
                <a:off x="2795426" y="2297677"/>
                <a:ext cx="552271" cy="377087"/>
              </a:xfrm>
              <a:custGeom>
                <a:avLst/>
                <a:gdLst>
                  <a:gd name="connsiteX0" fmla="*/ 68424 w 552271"/>
                  <a:gd name="connsiteY0" fmla="*/ 16898 h 377087"/>
                  <a:gd name="connsiteX1" fmla="*/ 217649 w 552271"/>
                  <a:gd name="connsiteY1" fmla="*/ 54998 h 377087"/>
                  <a:gd name="connsiteX2" fmla="*/ 344649 w 552271"/>
                  <a:gd name="connsiteY2" fmla="*/ 96273 h 377087"/>
                  <a:gd name="connsiteX3" fmla="*/ 471649 w 552271"/>
                  <a:gd name="connsiteY3" fmla="*/ 147073 h 377087"/>
                  <a:gd name="connsiteX4" fmla="*/ 544674 w 552271"/>
                  <a:gd name="connsiteY4" fmla="*/ 188348 h 377087"/>
                  <a:gd name="connsiteX5" fmla="*/ 547849 w 552271"/>
                  <a:gd name="connsiteY5" fmla="*/ 207398 h 377087"/>
                  <a:gd name="connsiteX6" fmla="*/ 525624 w 552271"/>
                  <a:gd name="connsiteY6" fmla="*/ 223273 h 377087"/>
                  <a:gd name="connsiteX7" fmla="*/ 404974 w 552271"/>
                  <a:gd name="connsiteY7" fmla="*/ 277248 h 377087"/>
                  <a:gd name="connsiteX8" fmla="*/ 297024 w 552271"/>
                  <a:gd name="connsiteY8" fmla="*/ 312173 h 377087"/>
                  <a:gd name="connsiteX9" fmla="*/ 179549 w 552271"/>
                  <a:gd name="connsiteY9" fmla="*/ 347098 h 377087"/>
                  <a:gd name="connsiteX10" fmla="*/ 4924 w 552271"/>
                  <a:gd name="connsiteY10" fmla="*/ 353448 h 377087"/>
                  <a:gd name="connsiteX11" fmla="*/ 68424 w 552271"/>
                  <a:gd name="connsiteY11" fmla="*/ 16898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71" h="377087">
                    <a:moveTo>
                      <a:pt x="68424" y="16898"/>
                    </a:moveTo>
                    <a:cubicBezTo>
                      <a:pt x="103878" y="-32844"/>
                      <a:pt x="171611" y="41769"/>
                      <a:pt x="217649" y="54998"/>
                    </a:cubicBezTo>
                    <a:cubicBezTo>
                      <a:pt x="263687" y="68227"/>
                      <a:pt x="302316" y="80927"/>
                      <a:pt x="344649" y="96273"/>
                    </a:cubicBezTo>
                    <a:cubicBezTo>
                      <a:pt x="386982" y="111619"/>
                      <a:pt x="438311" y="131727"/>
                      <a:pt x="471649" y="147073"/>
                    </a:cubicBezTo>
                    <a:cubicBezTo>
                      <a:pt x="504987" y="162419"/>
                      <a:pt x="531974" y="178294"/>
                      <a:pt x="544674" y="188348"/>
                    </a:cubicBezTo>
                    <a:cubicBezTo>
                      <a:pt x="557374" y="198402"/>
                      <a:pt x="551024" y="201577"/>
                      <a:pt x="547849" y="207398"/>
                    </a:cubicBezTo>
                    <a:cubicBezTo>
                      <a:pt x="544674" y="213219"/>
                      <a:pt x="549437" y="211631"/>
                      <a:pt x="525624" y="223273"/>
                    </a:cubicBezTo>
                    <a:cubicBezTo>
                      <a:pt x="501811" y="234915"/>
                      <a:pt x="443074" y="262431"/>
                      <a:pt x="404974" y="277248"/>
                    </a:cubicBezTo>
                    <a:cubicBezTo>
                      <a:pt x="366874" y="292065"/>
                      <a:pt x="334595" y="300531"/>
                      <a:pt x="297024" y="312173"/>
                    </a:cubicBezTo>
                    <a:cubicBezTo>
                      <a:pt x="259453" y="323815"/>
                      <a:pt x="228232" y="340219"/>
                      <a:pt x="179549" y="347098"/>
                    </a:cubicBezTo>
                    <a:cubicBezTo>
                      <a:pt x="130866" y="353977"/>
                      <a:pt x="25561" y="406894"/>
                      <a:pt x="4924" y="353448"/>
                    </a:cubicBezTo>
                    <a:cubicBezTo>
                      <a:pt x="-15714" y="300002"/>
                      <a:pt x="32970" y="66640"/>
                      <a:pt x="68424" y="168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6" name="Grouper 85"/>
          <p:cNvGrpSpPr/>
          <p:nvPr/>
        </p:nvGrpSpPr>
        <p:grpSpPr>
          <a:xfrm rot="2768070">
            <a:off x="6783611" y="3769693"/>
            <a:ext cx="352439" cy="449111"/>
            <a:chOff x="282575" y="73236"/>
            <a:chExt cx="5273675" cy="6720208"/>
          </a:xfrm>
        </p:grpSpPr>
        <p:sp>
          <p:nvSpPr>
            <p:cNvPr id="87" name="Ellipse 86"/>
            <p:cNvSpPr/>
            <p:nvPr/>
          </p:nvSpPr>
          <p:spPr>
            <a:xfrm>
              <a:off x="282575" y="3286125"/>
              <a:ext cx="291852" cy="295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avec coins rognés du même côté 87"/>
            <p:cNvSpPr/>
            <p:nvPr/>
          </p:nvSpPr>
          <p:spPr>
            <a:xfrm rot="5400000">
              <a:off x="5094287" y="3119438"/>
              <a:ext cx="295275" cy="628650"/>
            </a:xfrm>
            <a:prstGeom prst="snip2SameRect">
              <a:avLst>
                <a:gd name="adj1" fmla="val 28619"/>
                <a:gd name="adj2" fmla="val 146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9" name="Grouper 88"/>
            <p:cNvGrpSpPr/>
            <p:nvPr/>
          </p:nvGrpSpPr>
          <p:grpSpPr>
            <a:xfrm>
              <a:off x="4686300" y="2320925"/>
              <a:ext cx="787400" cy="1139825"/>
              <a:chOff x="4686300" y="2320925"/>
              <a:chExt cx="787400" cy="1139825"/>
            </a:xfrm>
            <a:solidFill>
              <a:schemeClr val="tx1"/>
            </a:solidFill>
          </p:grpSpPr>
          <p:sp>
            <p:nvSpPr>
              <p:cNvPr id="111" name="Ellipse 110"/>
              <p:cNvSpPr/>
              <p:nvPr/>
            </p:nvSpPr>
            <p:spPr>
              <a:xfrm>
                <a:off x="4889499" y="2320925"/>
                <a:ext cx="5556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Forme libre 111"/>
              <p:cNvSpPr/>
              <p:nvPr/>
            </p:nvSpPr>
            <p:spPr>
              <a:xfrm>
                <a:off x="4686300" y="2359025"/>
                <a:ext cx="787400" cy="1101725"/>
              </a:xfrm>
              <a:custGeom>
                <a:avLst/>
                <a:gdLst>
                  <a:gd name="connsiteX0" fmla="*/ 0 w 787400"/>
                  <a:gd name="connsiteY0" fmla="*/ 1073150 h 1101725"/>
                  <a:gd name="connsiteX1" fmla="*/ 263525 w 787400"/>
                  <a:gd name="connsiteY1" fmla="*/ 0 h 1101725"/>
                  <a:gd name="connsiteX2" fmla="*/ 539750 w 787400"/>
                  <a:gd name="connsiteY2" fmla="*/ 3175 h 1101725"/>
                  <a:gd name="connsiteX3" fmla="*/ 777875 w 787400"/>
                  <a:gd name="connsiteY3" fmla="*/ 200025 h 1101725"/>
                  <a:gd name="connsiteX4" fmla="*/ 787400 w 787400"/>
                  <a:gd name="connsiteY4" fmla="*/ 860425 h 1101725"/>
                  <a:gd name="connsiteX5" fmla="*/ 669925 w 787400"/>
                  <a:gd name="connsiteY5" fmla="*/ 981075 h 1101725"/>
                  <a:gd name="connsiteX6" fmla="*/ 631825 w 787400"/>
                  <a:gd name="connsiteY6" fmla="*/ 1101725 h 1101725"/>
                  <a:gd name="connsiteX7" fmla="*/ 0 w 787400"/>
                  <a:gd name="connsiteY7" fmla="*/ 10731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1101725">
                    <a:moveTo>
                      <a:pt x="0" y="1073150"/>
                    </a:moveTo>
                    <a:lnTo>
                      <a:pt x="263525" y="0"/>
                    </a:lnTo>
                    <a:lnTo>
                      <a:pt x="539750" y="3175"/>
                    </a:lnTo>
                    <a:lnTo>
                      <a:pt x="777875" y="200025"/>
                    </a:lnTo>
                    <a:lnTo>
                      <a:pt x="787400" y="860425"/>
                    </a:lnTo>
                    <a:lnTo>
                      <a:pt x="669925" y="981075"/>
                    </a:lnTo>
                    <a:lnTo>
                      <a:pt x="631825" y="1101725"/>
                    </a:lnTo>
                    <a:lnTo>
                      <a:pt x="0" y="10731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0" name="Forme libre 89"/>
            <p:cNvSpPr/>
            <p:nvPr/>
          </p:nvSpPr>
          <p:spPr>
            <a:xfrm>
              <a:off x="390525" y="3194050"/>
              <a:ext cx="2765425" cy="476250"/>
            </a:xfrm>
            <a:custGeom>
              <a:avLst/>
              <a:gdLst>
                <a:gd name="connsiteX0" fmla="*/ 0 w 2765425"/>
                <a:gd name="connsiteY0" fmla="*/ 92075 h 476250"/>
                <a:gd name="connsiteX1" fmla="*/ 47625 w 2765425"/>
                <a:gd name="connsiteY1" fmla="*/ 76200 h 476250"/>
                <a:gd name="connsiteX2" fmla="*/ 222250 w 2765425"/>
                <a:gd name="connsiteY2" fmla="*/ 47625 h 476250"/>
                <a:gd name="connsiteX3" fmla="*/ 346075 w 2765425"/>
                <a:gd name="connsiteY3" fmla="*/ 28575 h 476250"/>
                <a:gd name="connsiteX4" fmla="*/ 508000 w 2765425"/>
                <a:gd name="connsiteY4" fmla="*/ 9525 h 476250"/>
                <a:gd name="connsiteX5" fmla="*/ 860425 w 2765425"/>
                <a:gd name="connsiteY5" fmla="*/ 3175 h 476250"/>
                <a:gd name="connsiteX6" fmla="*/ 1565275 w 2765425"/>
                <a:gd name="connsiteY6" fmla="*/ 0 h 476250"/>
                <a:gd name="connsiteX7" fmla="*/ 2765425 w 2765425"/>
                <a:gd name="connsiteY7" fmla="*/ 3175 h 476250"/>
                <a:gd name="connsiteX8" fmla="*/ 2765425 w 2765425"/>
                <a:gd name="connsiteY8" fmla="*/ 469900 h 476250"/>
                <a:gd name="connsiteX9" fmla="*/ 1438275 w 2765425"/>
                <a:gd name="connsiteY9" fmla="*/ 473075 h 476250"/>
                <a:gd name="connsiteX10" fmla="*/ 787400 w 2765425"/>
                <a:gd name="connsiteY10" fmla="*/ 476250 h 476250"/>
                <a:gd name="connsiteX11" fmla="*/ 533400 w 2765425"/>
                <a:gd name="connsiteY11" fmla="*/ 466725 h 476250"/>
                <a:gd name="connsiteX12" fmla="*/ 393700 w 2765425"/>
                <a:gd name="connsiteY12" fmla="*/ 450850 h 476250"/>
                <a:gd name="connsiteX13" fmla="*/ 263525 w 2765425"/>
                <a:gd name="connsiteY13" fmla="*/ 431800 h 476250"/>
                <a:gd name="connsiteX14" fmla="*/ 133350 w 2765425"/>
                <a:gd name="connsiteY14" fmla="*/ 415925 h 476250"/>
                <a:gd name="connsiteX15" fmla="*/ 63500 w 2765425"/>
                <a:gd name="connsiteY15" fmla="*/ 400050 h 476250"/>
                <a:gd name="connsiteX16" fmla="*/ 12700 w 2765425"/>
                <a:gd name="connsiteY16" fmla="*/ 387350 h 476250"/>
                <a:gd name="connsiteX17" fmla="*/ 0 w 2765425"/>
                <a:gd name="connsiteY17" fmla="*/ 9207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65425" h="476250">
                  <a:moveTo>
                    <a:pt x="0" y="92075"/>
                  </a:moveTo>
                  <a:lnTo>
                    <a:pt x="47625" y="76200"/>
                  </a:lnTo>
                  <a:lnTo>
                    <a:pt x="222250" y="47625"/>
                  </a:lnTo>
                  <a:lnTo>
                    <a:pt x="346075" y="28575"/>
                  </a:lnTo>
                  <a:lnTo>
                    <a:pt x="508000" y="9525"/>
                  </a:lnTo>
                  <a:lnTo>
                    <a:pt x="860425" y="3175"/>
                  </a:lnTo>
                  <a:lnTo>
                    <a:pt x="1565275" y="0"/>
                  </a:lnTo>
                  <a:lnTo>
                    <a:pt x="2765425" y="3175"/>
                  </a:lnTo>
                  <a:lnTo>
                    <a:pt x="2765425" y="469900"/>
                  </a:lnTo>
                  <a:lnTo>
                    <a:pt x="1438275" y="473075"/>
                  </a:lnTo>
                  <a:lnTo>
                    <a:pt x="787400" y="476250"/>
                  </a:lnTo>
                  <a:lnTo>
                    <a:pt x="533400" y="466725"/>
                  </a:lnTo>
                  <a:lnTo>
                    <a:pt x="393700" y="450850"/>
                  </a:lnTo>
                  <a:lnTo>
                    <a:pt x="263525" y="431800"/>
                  </a:lnTo>
                  <a:lnTo>
                    <a:pt x="133350" y="415925"/>
                  </a:lnTo>
                  <a:lnTo>
                    <a:pt x="63500" y="400050"/>
                  </a:lnTo>
                  <a:lnTo>
                    <a:pt x="12700" y="387350"/>
                  </a:lnTo>
                  <a:lnTo>
                    <a:pt x="0" y="920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Forme libre 90"/>
            <p:cNvSpPr/>
            <p:nvPr/>
          </p:nvSpPr>
          <p:spPr>
            <a:xfrm>
              <a:off x="3155950" y="3194050"/>
              <a:ext cx="1943100" cy="466725"/>
            </a:xfrm>
            <a:custGeom>
              <a:avLst/>
              <a:gdLst>
                <a:gd name="connsiteX0" fmla="*/ 0 w 1943100"/>
                <a:gd name="connsiteY0" fmla="*/ 0 h 466725"/>
                <a:gd name="connsiteX1" fmla="*/ 438150 w 1943100"/>
                <a:gd name="connsiteY1" fmla="*/ 9525 h 466725"/>
                <a:gd name="connsiteX2" fmla="*/ 835025 w 1943100"/>
                <a:gd name="connsiteY2" fmla="*/ 12700 h 466725"/>
                <a:gd name="connsiteX3" fmla="*/ 1095375 w 1943100"/>
                <a:gd name="connsiteY3" fmla="*/ 28575 h 466725"/>
                <a:gd name="connsiteX4" fmla="*/ 1435100 w 1943100"/>
                <a:gd name="connsiteY4" fmla="*/ 60325 h 466725"/>
                <a:gd name="connsiteX5" fmla="*/ 1739900 w 1943100"/>
                <a:gd name="connsiteY5" fmla="*/ 85725 h 466725"/>
                <a:gd name="connsiteX6" fmla="*/ 1943100 w 1943100"/>
                <a:gd name="connsiteY6" fmla="*/ 111125 h 466725"/>
                <a:gd name="connsiteX7" fmla="*/ 1939925 w 1943100"/>
                <a:gd name="connsiteY7" fmla="*/ 396875 h 466725"/>
                <a:gd name="connsiteX8" fmla="*/ 1603375 w 1943100"/>
                <a:gd name="connsiteY8" fmla="*/ 387350 h 466725"/>
                <a:gd name="connsiteX9" fmla="*/ 1571625 w 1943100"/>
                <a:gd name="connsiteY9" fmla="*/ 406400 h 466725"/>
                <a:gd name="connsiteX10" fmla="*/ 1479550 w 1943100"/>
                <a:gd name="connsiteY10" fmla="*/ 412750 h 466725"/>
                <a:gd name="connsiteX11" fmla="*/ 1209675 w 1943100"/>
                <a:gd name="connsiteY11" fmla="*/ 441325 h 466725"/>
                <a:gd name="connsiteX12" fmla="*/ 914400 w 1943100"/>
                <a:gd name="connsiteY12" fmla="*/ 457200 h 466725"/>
                <a:gd name="connsiteX13" fmla="*/ 863600 w 1943100"/>
                <a:gd name="connsiteY13" fmla="*/ 460375 h 466725"/>
                <a:gd name="connsiteX14" fmla="*/ 0 w 1943100"/>
                <a:gd name="connsiteY14" fmla="*/ 466725 h 466725"/>
                <a:gd name="connsiteX15" fmla="*/ 0 w 1943100"/>
                <a:gd name="connsiteY15"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100" h="466725">
                  <a:moveTo>
                    <a:pt x="0" y="0"/>
                  </a:moveTo>
                  <a:lnTo>
                    <a:pt x="438150" y="9525"/>
                  </a:lnTo>
                  <a:lnTo>
                    <a:pt x="835025" y="12700"/>
                  </a:lnTo>
                  <a:lnTo>
                    <a:pt x="1095375" y="28575"/>
                  </a:lnTo>
                  <a:lnTo>
                    <a:pt x="1435100" y="60325"/>
                  </a:lnTo>
                  <a:lnTo>
                    <a:pt x="1739900" y="85725"/>
                  </a:lnTo>
                  <a:lnTo>
                    <a:pt x="1943100" y="111125"/>
                  </a:lnTo>
                  <a:cubicBezTo>
                    <a:pt x="1942042" y="206375"/>
                    <a:pt x="1940983" y="301625"/>
                    <a:pt x="1939925" y="396875"/>
                  </a:cubicBezTo>
                  <a:lnTo>
                    <a:pt x="1603375" y="387350"/>
                  </a:lnTo>
                  <a:lnTo>
                    <a:pt x="1571625" y="406400"/>
                  </a:lnTo>
                  <a:lnTo>
                    <a:pt x="1479550" y="412750"/>
                  </a:lnTo>
                  <a:lnTo>
                    <a:pt x="1209675" y="441325"/>
                  </a:lnTo>
                  <a:lnTo>
                    <a:pt x="914400" y="457200"/>
                  </a:lnTo>
                  <a:lnTo>
                    <a:pt x="863600" y="460375"/>
                  </a:lnTo>
                  <a:lnTo>
                    <a:pt x="0" y="46672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2" name="Grouper 91"/>
            <p:cNvGrpSpPr/>
            <p:nvPr/>
          </p:nvGrpSpPr>
          <p:grpSpPr>
            <a:xfrm flipV="1">
              <a:off x="4686300" y="3399865"/>
              <a:ext cx="787400" cy="1139825"/>
              <a:chOff x="4686300" y="2320925"/>
              <a:chExt cx="787400" cy="1139825"/>
            </a:xfrm>
            <a:solidFill>
              <a:schemeClr val="tx1"/>
            </a:solidFill>
          </p:grpSpPr>
          <p:sp>
            <p:nvSpPr>
              <p:cNvPr id="109" name="Ellipse 108"/>
              <p:cNvSpPr/>
              <p:nvPr/>
            </p:nvSpPr>
            <p:spPr>
              <a:xfrm>
                <a:off x="4889499" y="2320925"/>
                <a:ext cx="5556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orme libre 109"/>
              <p:cNvSpPr/>
              <p:nvPr/>
            </p:nvSpPr>
            <p:spPr>
              <a:xfrm>
                <a:off x="4686300" y="2359025"/>
                <a:ext cx="787400" cy="1101725"/>
              </a:xfrm>
              <a:custGeom>
                <a:avLst/>
                <a:gdLst>
                  <a:gd name="connsiteX0" fmla="*/ 0 w 787400"/>
                  <a:gd name="connsiteY0" fmla="*/ 1073150 h 1101725"/>
                  <a:gd name="connsiteX1" fmla="*/ 263525 w 787400"/>
                  <a:gd name="connsiteY1" fmla="*/ 0 h 1101725"/>
                  <a:gd name="connsiteX2" fmla="*/ 539750 w 787400"/>
                  <a:gd name="connsiteY2" fmla="*/ 3175 h 1101725"/>
                  <a:gd name="connsiteX3" fmla="*/ 777875 w 787400"/>
                  <a:gd name="connsiteY3" fmla="*/ 200025 h 1101725"/>
                  <a:gd name="connsiteX4" fmla="*/ 787400 w 787400"/>
                  <a:gd name="connsiteY4" fmla="*/ 860425 h 1101725"/>
                  <a:gd name="connsiteX5" fmla="*/ 669925 w 787400"/>
                  <a:gd name="connsiteY5" fmla="*/ 981075 h 1101725"/>
                  <a:gd name="connsiteX6" fmla="*/ 631825 w 787400"/>
                  <a:gd name="connsiteY6" fmla="*/ 1101725 h 1101725"/>
                  <a:gd name="connsiteX7" fmla="*/ 0 w 787400"/>
                  <a:gd name="connsiteY7" fmla="*/ 1073150 h 110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1101725">
                    <a:moveTo>
                      <a:pt x="0" y="1073150"/>
                    </a:moveTo>
                    <a:lnTo>
                      <a:pt x="263525" y="0"/>
                    </a:lnTo>
                    <a:lnTo>
                      <a:pt x="539750" y="3175"/>
                    </a:lnTo>
                    <a:lnTo>
                      <a:pt x="777875" y="200025"/>
                    </a:lnTo>
                    <a:lnTo>
                      <a:pt x="787400" y="860425"/>
                    </a:lnTo>
                    <a:lnTo>
                      <a:pt x="669925" y="981075"/>
                    </a:lnTo>
                    <a:lnTo>
                      <a:pt x="631825" y="1101725"/>
                    </a:lnTo>
                    <a:lnTo>
                      <a:pt x="0" y="10731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3" name="Grouper 92"/>
            <p:cNvGrpSpPr/>
            <p:nvPr/>
          </p:nvGrpSpPr>
          <p:grpSpPr>
            <a:xfrm>
              <a:off x="1361030" y="73236"/>
              <a:ext cx="1982744" cy="3283655"/>
              <a:chOff x="1364953" y="73236"/>
              <a:chExt cx="1982744" cy="3283655"/>
            </a:xfrm>
            <a:solidFill>
              <a:schemeClr val="tx1"/>
            </a:solidFill>
          </p:grpSpPr>
          <p:sp>
            <p:nvSpPr>
              <p:cNvPr id="102" name="Rectangle avec coins rognés du même côté 101"/>
              <p:cNvSpPr/>
              <p:nvPr/>
            </p:nvSpPr>
            <p:spPr>
              <a:xfrm rot="16200000">
                <a:off x="1370013" y="2444749"/>
                <a:ext cx="419099" cy="104775"/>
              </a:xfrm>
              <a:prstGeom prst="snip2SameRect">
                <a:avLst>
                  <a:gd name="adj1" fmla="val 4091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Trapèze 102"/>
              <p:cNvSpPr/>
              <p:nvPr/>
            </p:nvSpPr>
            <p:spPr>
              <a:xfrm rot="16200000">
                <a:off x="1609726" y="2282824"/>
                <a:ext cx="473074" cy="428625"/>
              </a:xfrm>
              <a:prstGeom prst="trapezoid">
                <a:avLst>
                  <a:gd name="adj" fmla="val 63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Forme libre 103"/>
              <p:cNvSpPr/>
              <p:nvPr/>
            </p:nvSpPr>
            <p:spPr>
              <a:xfrm>
                <a:off x="2107894" y="73236"/>
                <a:ext cx="613272" cy="543709"/>
              </a:xfrm>
              <a:custGeom>
                <a:avLst/>
                <a:gdLst>
                  <a:gd name="connsiteX0" fmla="*/ 0 w 613272"/>
                  <a:gd name="connsiteY0" fmla="*/ 194841 h 543709"/>
                  <a:gd name="connsiteX1" fmla="*/ 29378 w 613272"/>
                  <a:gd name="connsiteY1" fmla="*/ 110378 h 543709"/>
                  <a:gd name="connsiteX2" fmla="*/ 113841 w 613272"/>
                  <a:gd name="connsiteY2" fmla="*/ 33260 h 543709"/>
                  <a:gd name="connsiteX3" fmla="*/ 238699 w 613272"/>
                  <a:gd name="connsiteY3" fmla="*/ 210 h 543709"/>
                  <a:gd name="connsiteX4" fmla="*/ 352540 w 613272"/>
                  <a:gd name="connsiteY4" fmla="*/ 22244 h 543709"/>
                  <a:gd name="connsiteX5" fmla="*/ 451692 w 613272"/>
                  <a:gd name="connsiteY5" fmla="*/ 81000 h 543709"/>
                  <a:gd name="connsiteX6" fmla="*/ 495759 w 613272"/>
                  <a:gd name="connsiteY6" fmla="*/ 139757 h 543709"/>
                  <a:gd name="connsiteX7" fmla="*/ 539826 w 613272"/>
                  <a:gd name="connsiteY7" fmla="*/ 231564 h 543709"/>
                  <a:gd name="connsiteX8" fmla="*/ 580222 w 613272"/>
                  <a:gd name="connsiteY8" fmla="*/ 371111 h 543709"/>
                  <a:gd name="connsiteX9" fmla="*/ 613272 w 613272"/>
                  <a:gd name="connsiteY9" fmla="*/ 543709 h 5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72" h="543709">
                    <a:moveTo>
                      <a:pt x="0" y="194841"/>
                    </a:moveTo>
                    <a:cubicBezTo>
                      <a:pt x="5202" y="166074"/>
                      <a:pt x="10405" y="137308"/>
                      <a:pt x="29378" y="110378"/>
                    </a:cubicBezTo>
                    <a:cubicBezTo>
                      <a:pt x="48351" y="83448"/>
                      <a:pt x="78954" y="51621"/>
                      <a:pt x="113841" y="33260"/>
                    </a:cubicBezTo>
                    <a:cubicBezTo>
                      <a:pt x="148728" y="14899"/>
                      <a:pt x="198916" y="2046"/>
                      <a:pt x="238699" y="210"/>
                    </a:cubicBezTo>
                    <a:cubicBezTo>
                      <a:pt x="278482" y="-1626"/>
                      <a:pt x="317041" y="8779"/>
                      <a:pt x="352540" y="22244"/>
                    </a:cubicBezTo>
                    <a:cubicBezTo>
                      <a:pt x="388039" y="35709"/>
                      <a:pt x="427822" y="61415"/>
                      <a:pt x="451692" y="81000"/>
                    </a:cubicBezTo>
                    <a:cubicBezTo>
                      <a:pt x="475562" y="100585"/>
                      <a:pt x="481070" y="114663"/>
                      <a:pt x="495759" y="139757"/>
                    </a:cubicBezTo>
                    <a:cubicBezTo>
                      <a:pt x="510448" y="164851"/>
                      <a:pt x="525749" y="193005"/>
                      <a:pt x="539826" y="231564"/>
                    </a:cubicBezTo>
                    <a:cubicBezTo>
                      <a:pt x="553903" y="270123"/>
                      <a:pt x="567981" y="319087"/>
                      <a:pt x="580222" y="371111"/>
                    </a:cubicBezTo>
                    <a:cubicBezTo>
                      <a:pt x="592463" y="423135"/>
                      <a:pt x="613272" y="543709"/>
                      <a:pt x="613272" y="54370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Forme libre 104"/>
              <p:cNvSpPr/>
              <p:nvPr/>
            </p:nvSpPr>
            <p:spPr>
              <a:xfrm>
                <a:off x="1884032" y="263887"/>
                <a:ext cx="1233520" cy="3093004"/>
              </a:xfrm>
              <a:custGeom>
                <a:avLst/>
                <a:gdLst>
                  <a:gd name="connsiteX0" fmla="*/ 0 w 1233520"/>
                  <a:gd name="connsiteY0" fmla="*/ 3000951 h 3093004"/>
                  <a:gd name="connsiteX1" fmla="*/ 0 w 1233520"/>
                  <a:gd name="connsiteY1" fmla="*/ 3000951 h 3093004"/>
                  <a:gd name="connsiteX2" fmla="*/ 0 w 1233520"/>
                  <a:gd name="connsiteY2" fmla="*/ 3093004 h 3093004"/>
                  <a:gd name="connsiteX3" fmla="*/ 227066 w 1233520"/>
                  <a:gd name="connsiteY3" fmla="*/ 0 h 3093004"/>
                  <a:gd name="connsiteX4" fmla="*/ 834620 w 1233520"/>
                  <a:gd name="connsiteY4" fmla="*/ 343667 h 3093004"/>
                  <a:gd name="connsiteX5" fmla="*/ 1233520 w 1233520"/>
                  <a:gd name="connsiteY5" fmla="*/ 3031635 h 3093004"/>
                  <a:gd name="connsiteX6" fmla="*/ 0 w 1233520"/>
                  <a:gd name="connsiteY6" fmla="*/ 3000951 h 30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520" h="3093004">
                    <a:moveTo>
                      <a:pt x="0" y="3000951"/>
                    </a:moveTo>
                    <a:lnTo>
                      <a:pt x="0" y="3000951"/>
                    </a:lnTo>
                    <a:lnTo>
                      <a:pt x="0" y="3093004"/>
                    </a:lnTo>
                    <a:lnTo>
                      <a:pt x="227066" y="0"/>
                    </a:lnTo>
                    <a:lnTo>
                      <a:pt x="834620" y="343667"/>
                    </a:lnTo>
                    <a:lnTo>
                      <a:pt x="1233520" y="3031635"/>
                    </a:lnTo>
                    <a:lnTo>
                      <a:pt x="0" y="30009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avec coin arrondi du même côté 105"/>
              <p:cNvSpPr/>
              <p:nvPr/>
            </p:nvSpPr>
            <p:spPr>
              <a:xfrm rot="16200000">
                <a:off x="1455124" y="2378073"/>
                <a:ext cx="57784" cy="23812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avec coin arrondi du même côté 106"/>
              <p:cNvSpPr/>
              <p:nvPr/>
            </p:nvSpPr>
            <p:spPr>
              <a:xfrm rot="5400000" flipH="1" flipV="1">
                <a:off x="1443040" y="2466975"/>
                <a:ext cx="107950" cy="603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Forme libre 107"/>
              <p:cNvSpPr/>
              <p:nvPr/>
            </p:nvSpPr>
            <p:spPr>
              <a:xfrm>
                <a:off x="2795426" y="2297677"/>
                <a:ext cx="552271" cy="377087"/>
              </a:xfrm>
              <a:custGeom>
                <a:avLst/>
                <a:gdLst>
                  <a:gd name="connsiteX0" fmla="*/ 68424 w 552271"/>
                  <a:gd name="connsiteY0" fmla="*/ 16898 h 377087"/>
                  <a:gd name="connsiteX1" fmla="*/ 217649 w 552271"/>
                  <a:gd name="connsiteY1" fmla="*/ 54998 h 377087"/>
                  <a:gd name="connsiteX2" fmla="*/ 344649 w 552271"/>
                  <a:gd name="connsiteY2" fmla="*/ 96273 h 377087"/>
                  <a:gd name="connsiteX3" fmla="*/ 471649 w 552271"/>
                  <a:gd name="connsiteY3" fmla="*/ 147073 h 377087"/>
                  <a:gd name="connsiteX4" fmla="*/ 544674 w 552271"/>
                  <a:gd name="connsiteY4" fmla="*/ 188348 h 377087"/>
                  <a:gd name="connsiteX5" fmla="*/ 547849 w 552271"/>
                  <a:gd name="connsiteY5" fmla="*/ 207398 h 377087"/>
                  <a:gd name="connsiteX6" fmla="*/ 525624 w 552271"/>
                  <a:gd name="connsiteY6" fmla="*/ 223273 h 377087"/>
                  <a:gd name="connsiteX7" fmla="*/ 404974 w 552271"/>
                  <a:gd name="connsiteY7" fmla="*/ 277248 h 377087"/>
                  <a:gd name="connsiteX8" fmla="*/ 297024 w 552271"/>
                  <a:gd name="connsiteY8" fmla="*/ 312173 h 377087"/>
                  <a:gd name="connsiteX9" fmla="*/ 179549 w 552271"/>
                  <a:gd name="connsiteY9" fmla="*/ 347098 h 377087"/>
                  <a:gd name="connsiteX10" fmla="*/ 4924 w 552271"/>
                  <a:gd name="connsiteY10" fmla="*/ 353448 h 377087"/>
                  <a:gd name="connsiteX11" fmla="*/ 68424 w 552271"/>
                  <a:gd name="connsiteY11" fmla="*/ 16898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71" h="377087">
                    <a:moveTo>
                      <a:pt x="68424" y="16898"/>
                    </a:moveTo>
                    <a:cubicBezTo>
                      <a:pt x="103878" y="-32844"/>
                      <a:pt x="171611" y="41769"/>
                      <a:pt x="217649" y="54998"/>
                    </a:cubicBezTo>
                    <a:cubicBezTo>
                      <a:pt x="263687" y="68227"/>
                      <a:pt x="302316" y="80927"/>
                      <a:pt x="344649" y="96273"/>
                    </a:cubicBezTo>
                    <a:cubicBezTo>
                      <a:pt x="386982" y="111619"/>
                      <a:pt x="438311" y="131727"/>
                      <a:pt x="471649" y="147073"/>
                    </a:cubicBezTo>
                    <a:cubicBezTo>
                      <a:pt x="504987" y="162419"/>
                      <a:pt x="531974" y="178294"/>
                      <a:pt x="544674" y="188348"/>
                    </a:cubicBezTo>
                    <a:cubicBezTo>
                      <a:pt x="557374" y="198402"/>
                      <a:pt x="551024" y="201577"/>
                      <a:pt x="547849" y="207398"/>
                    </a:cubicBezTo>
                    <a:cubicBezTo>
                      <a:pt x="544674" y="213219"/>
                      <a:pt x="549437" y="211631"/>
                      <a:pt x="525624" y="223273"/>
                    </a:cubicBezTo>
                    <a:cubicBezTo>
                      <a:pt x="501811" y="234915"/>
                      <a:pt x="443074" y="262431"/>
                      <a:pt x="404974" y="277248"/>
                    </a:cubicBezTo>
                    <a:cubicBezTo>
                      <a:pt x="366874" y="292065"/>
                      <a:pt x="334595" y="300531"/>
                      <a:pt x="297024" y="312173"/>
                    </a:cubicBezTo>
                    <a:cubicBezTo>
                      <a:pt x="259453" y="323815"/>
                      <a:pt x="228232" y="340219"/>
                      <a:pt x="179549" y="347098"/>
                    </a:cubicBezTo>
                    <a:cubicBezTo>
                      <a:pt x="130866" y="353977"/>
                      <a:pt x="25561" y="406894"/>
                      <a:pt x="4924" y="353448"/>
                    </a:cubicBezTo>
                    <a:cubicBezTo>
                      <a:pt x="-15714" y="300002"/>
                      <a:pt x="32970" y="66640"/>
                      <a:pt x="68424" y="168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4" name="Grouper 93"/>
            <p:cNvGrpSpPr/>
            <p:nvPr/>
          </p:nvGrpSpPr>
          <p:grpSpPr>
            <a:xfrm flipV="1">
              <a:off x="1361030" y="3509789"/>
              <a:ext cx="1982744" cy="3283655"/>
              <a:chOff x="1364953" y="73236"/>
              <a:chExt cx="1982744" cy="3283655"/>
            </a:xfrm>
            <a:solidFill>
              <a:schemeClr val="tx1"/>
            </a:solidFill>
          </p:grpSpPr>
          <p:sp>
            <p:nvSpPr>
              <p:cNvPr id="95" name="Rectangle avec coins rognés du même côté 94"/>
              <p:cNvSpPr/>
              <p:nvPr/>
            </p:nvSpPr>
            <p:spPr>
              <a:xfrm rot="16200000">
                <a:off x="1370013" y="2444749"/>
                <a:ext cx="419099" cy="104775"/>
              </a:xfrm>
              <a:prstGeom prst="snip2SameRect">
                <a:avLst>
                  <a:gd name="adj1" fmla="val 4091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Trapèze 95"/>
              <p:cNvSpPr/>
              <p:nvPr/>
            </p:nvSpPr>
            <p:spPr>
              <a:xfrm rot="16200000">
                <a:off x="1609726" y="2282824"/>
                <a:ext cx="473074" cy="428625"/>
              </a:xfrm>
              <a:prstGeom prst="trapezoid">
                <a:avLst>
                  <a:gd name="adj" fmla="val 63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Forme libre 96"/>
              <p:cNvSpPr/>
              <p:nvPr/>
            </p:nvSpPr>
            <p:spPr>
              <a:xfrm>
                <a:off x="2107894" y="73236"/>
                <a:ext cx="613272" cy="543709"/>
              </a:xfrm>
              <a:custGeom>
                <a:avLst/>
                <a:gdLst>
                  <a:gd name="connsiteX0" fmla="*/ 0 w 613272"/>
                  <a:gd name="connsiteY0" fmla="*/ 194841 h 543709"/>
                  <a:gd name="connsiteX1" fmla="*/ 29378 w 613272"/>
                  <a:gd name="connsiteY1" fmla="*/ 110378 h 543709"/>
                  <a:gd name="connsiteX2" fmla="*/ 113841 w 613272"/>
                  <a:gd name="connsiteY2" fmla="*/ 33260 h 543709"/>
                  <a:gd name="connsiteX3" fmla="*/ 238699 w 613272"/>
                  <a:gd name="connsiteY3" fmla="*/ 210 h 543709"/>
                  <a:gd name="connsiteX4" fmla="*/ 352540 w 613272"/>
                  <a:gd name="connsiteY4" fmla="*/ 22244 h 543709"/>
                  <a:gd name="connsiteX5" fmla="*/ 451692 w 613272"/>
                  <a:gd name="connsiteY5" fmla="*/ 81000 h 543709"/>
                  <a:gd name="connsiteX6" fmla="*/ 495759 w 613272"/>
                  <a:gd name="connsiteY6" fmla="*/ 139757 h 543709"/>
                  <a:gd name="connsiteX7" fmla="*/ 539826 w 613272"/>
                  <a:gd name="connsiteY7" fmla="*/ 231564 h 543709"/>
                  <a:gd name="connsiteX8" fmla="*/ 580222 w 613272"/>
                  <a:gd name="connsiteY8" fmla="*/ 371111 h 543709"/>
                  <a:gd name="connsiteX9" fmla="*/ 613272 w 613272"/>
                  <a:gd name="connsiteY9" fmla="*/ 543709 h 5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72" h="543709">
                    <a:moveTo>
                      <a:pt x="0" y="194841"/>
                    </a:moveTo>
                    <a:cubicBezTo>
                      <a:pt x="5202" y="166074"/>
                      <a:pt x="10405" y="137308"/>
                      <a:pt x="29378" y="110378"/>
                    </a:cubicBezTo>
                    <a:cubicBezTo>
                      <a:pt x="48351" y="83448"/>
                      <a:pt x="78954" y="51621"/>
                      <a:pt x="113841" y="33260"/>
                    </a:cubicBezTo>
                    <a:cubicBezTo>
                      <a:pt x="148728" y="14899"/>
                      <a:pt x="198916" y="2046"/>
                      <a:pt x="238699" y="210"/>
                    </a:cubicBezTo>
                    <a:cubicBezTo>
                      <a:pt x="278482" y="-1626"/>
                      <a:pt x="317041" y="8779"/>
                      <a:pt x="352540" y="22244"/>
                    </a:cubicBezTo>
                    <a:cubicBezTo>
                      <a:pt x="388039" y="35709"/>
                      <a:pt x="427822" y="61415"/>
                      <a:pt x="451692" y="81000"/>
                    </a:cubicBezTo>
                    <a:cubicBezTo>
                      <a:pt x="475562" y="100585"/>
                      <a:pt x="481070" y="114663"/>
                      <a:pt x="495759" y="139757"/>
                    </a:cubicBezTo>
                    <a:cubicBezTo>
                      <a:pt x="510448" y="164851"/>
                      <a:pt x="525749" y="193005"/>
                      <a:pt x="539826" y="231564"/>
                    </a:cubicBezTo>
                    <a:cubicBezTo>
                      <a:pt x="553903" y="270123"/>
                      <a:pt x="567981" y="319087"/>
                      <a:pt x="580222" y="371111"/>
                    </a:cubicBezTo>
                    <a:cubicBezTo>
                      <a:pt x="592463" y="423135"/>
                      <a:pt x="613272" y="543709"/>
                      <a:pt x="613272" y="54370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Forme libre 97"/>
              <p:cNvSpPr/>
              <p:nvPr/>
            </p:nvSpPr>
            <p:spPr>
              <a:xfrm>
                <a:off x="1884032" y="263887"/>
                <a:ext cx="1233520" cy="3093004"/>
              </a:xfrm>
              <a:custGeom>
                <a:avLst/>
                <a:gdLst>
                  <a:gd name="connsiteX0" fmla="*/ 0 w 1233520"/>
                  <a:gd name="connsiteY0" fmla="*/ 3000951 h 3093004"/>
                  <a:gd name="connsiteX1" fmla="*/ 0 w 1233520"/>
                  <a:gd name="connsiteY1" fmla="*/ 3000951 h 3093004"/>
                  <a:gd name="connsiteX2" fmla="*/ 0 w 1233520"/>
                  <a:gd name="connsiteY2" fmla="*/ 3093004 h 3093004"/>
                  <a:gd name="connsiteX3" fmla="*/ 227066 w 1233520"/>
                  <a:gd name="connsiteY3" fmla="*/ 0 h 3093004"/>
                  <a:gd name="connsiteX4" fmla="*/ 834620 w 1233520"/>
                  <a:gd name="connsiteY4" fmla="*/ 343667 h 3093004"/>
                  <a:gd name="connsiteX5" fmla="*/ 1233520 w 1233520"/>
                  <a:gd name="connsiteY5" fmla="*/ 3031635 h 3093004"/>
                  <a:gd name="connsiteX6" fmla="*/ 0 w 1233520"/>
                  <a:gd name="connsiteY6" fmla="*/ 3000951 h 30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520" h="3093004">
                    <a:moveTo>
                      <a:pt x="0" y="3000951"/>
                    </a:moveTo>
                    <a:lnTo>
                      <a:pt x="0" y="3000951"/>
                    </a:lnTo>
                    <a:lnTo>
                      <a:pt x="0" y="3093004"/>
                    </a:lnTo>
                    <a:lnTo>
                      <a:pt x="227066" y="0"/>
                    </a:lnTo>
                    <a:lnTo>
                      <a:pt x="834620" y="343667"/>
                    </a:lnTo>
                    <a:lnTo>
                      <a:pt x="1233520" y="3031635"/>
                    </a:lnTo>
                    <a:lnTo>
                      <a:pt x="0" y="30009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avec coin arrondi du même côté 98"/>
              <p:cNvSpPr/>
              <p:nvPr/>
            </p:nvSpPr>
            <p:spPr>
              <a:xfrm rot="16200000">
                <a:off x="1455124" y="2378073"/>
                <a:ext cx="57784" cy="23812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avec coin arrondi du même côté 99"/>
              <p:cNvSpPr/>
              <p:nvPr/>
            </p:nvSpPr>
            <p:spPr>
              <a:xfrm rot="5400000" flipH="1" flipV="1">
                <a:off x="1443040" y="2466975"/>
                <a:ext cx="107950" cy="603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Forme libre 100"/>
              <p:cNvSpPr/>
              <p:nvPr/>
            </p:nvSpPr>
            <p:spPr>
              <a:xfrm>
                <a:off x="2795426" y="2297677"/>
                <a:ext cx="552271" cy="377087"/>
              </a:xfrm>
              <a:custGeom>
                <a:avLst/>
                <a:gdLst>
                  <a:gd name="connsiteX0" fmla="*/ 68424 w 552271"/>
                  <a:gd name="connsiteY0" fmla="*/ 16898 h 377087"/>
                  <a:gd name="connsiteX1" fmla="*/ 217649 w 552271"/>
                  <a:gd name="connsiteY1" fmla="*/ 54998 h 377087"/>
                  <a:gd name="connsiteX2" fmla="*/ 344649 w 552271"/>
                  <a:gd name="connsiteY2" fmla="*/ 96273 h 377087"/>
                  <a:gd name="connsiteX3" fmla="*/ 471649 w 552271"/>
                  <a:gd name="connsiteY3" fmla="*/ 147073 h 377087"/>
                  <a:gd name="connsiteX4" fmla="*/ 544674 w 552271"/>
                  <a:gd name="connsiteY4" fmla="*/ 188348 h 377087"/>
                  <a:gd name="connsiteX5" fmla="*/ 547849 w 552271"/>
                  <a:gd name="connsiteY5" fmla="*/ 207398 h 377087"/>
                  <a:gd name="connsiteX6" fmla="*/ 525624 w 552271"/>
                  <a:gd name="connsiteY6" fmla="*/ 223273 h 377087"/>
                  <a:gd name="connsiteX7" fmla="*/ 404974 w 552271"/>
                  <a:gd name="connsiteY7" fmla="*/ 277248 h 377087"/>
                  <a:gd name="connsiteX8" fmla="*/ 297024 w 552271"/>
                  <a:gd name="connsiteY8" fmla="*/ 312173 h 377087"/>
                  <a:gd name="connsiteX9" fmla="*/ 179549 w 552271"/>
                  <a:gd name="connsiteY9" fmla="*/ 347098 h 377087"/>
                  <a:gd name="connsiteX10" fmla="*/ 4924 w 552271"/>
                  <a:gd name="connsiteY10" fmla="*/ 353448 h 377087"/>
                  <a:gd name="connsiteX11" fmla="*/ 68424 w 552271"/>
                  <a:gd name="connsiteY11" fmla="*/ 16898 h 3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271" h="377087">
                    <a:moveTo>
                      <a:pt x="68424" y="16898"/>
                    </a:moveTo>
                    <a:cubicBezTo>
                      <a:pt x="103878" y="-32844"/>
                      <a:pt x="171611" y="41769"/>
                      <a:pt x="217649" y="54998"/>
                    </a:cubicBezTo>
                    <a:cubicBezTo>
                      <a:pt x="263687" y="68227"/>
                      <a:pt x="302316" y="80927"/>
                      <a:pt x="344649" y="96273"/>
                    </a:cubicBezTo>
                    <a:cubicBezTo>
                      <a:pt x="386982" y="111619"/>
                      <a:pt x="438311" y="131727"/>
                      <a:pt x="471649" y="147073"/>
                    </a:cubicBezTo>
                    <a:cubicBezTo>
                      <a:pt x="504987" y="162419"/>
                      <a:pt x="531974" y="178294"/>
                      <a:pt x="544674" y="188348"/>
                    </a:cubicBezTo>
                    <a:cubicBezTo>
                      <a:pt x="557374" y="198402"/>
                      <a:pt x="551024" y="201577"/>
                      <a:pt x="547849" y="207398"/>
                    </a:cubicBezTo>
                    <a:cubicBezTo>
                      <a:pt x="544674" y="213219"/>
                      <a:pt x="549437" y="211631"/>
                      <a:pt x="525624" y="223273"/>
                    </a:cubicBezTo>
                    <a:cubicBezTo>
                      <a:pt x="501811" y="234915"/>
                      <a:pt x="443074" y="262431"/>
                      <a:pt x="404974" y="277248"/>
                    </a:cubicBezTo>
                    <a:cubicBezTo>
                      <a:pt x="366874" y="292065"/>
                      <a:pt x="334595" y="300531"/>
                      <a:pt x="297024" y="312173"/>
                    </a:cubicBezTo>
                    <a:cubicBezTo>
                      <a:pt x="259453" y="323815"/>
                      <a:pt x="228232" y="340219"/>
                      <a:pt x="179549" y="347098"/>
                    </a:cubicBezTo>
                    <a:cubicBezTo>
                      <a:pt x="130866" y="353977"/>
                      <a:pt x="25561" y="406894"/>
                      <a:pt x="4924" y="353448"/>
                    </a:cubicBezTo>
                    <a:cubicBezTo>
                      <a:pt x="-15714" y="300002"/>
                      <a:pt x="32970" y="66640"/>
                      <a:pt x="68424" y="168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8" name="ZoneTexte 7"/>
          <p:cNvSpPr txBox="1"/>
          <p:nvPr/>
        </p:nvSpPr>
        <p:spPr>
          <a:xfrm>
            <a:off x="9108609" y="7387433"/>
            <a:ext cx="2479653" cy="738664"/>
          </a:xfrm>
          <a:prstGeom prst="rect">
            <a:avLst/>
          </a:prstGeom>
          <a:noFill/>
        </p:spPr>
        <p:txBody>
          <a:bodyPr wrap="none" rtlCol="0">
            <a:spAutoFit/>
          </a:bodyPr>
          <a:lstStyle/>
          <a:p>
            <a:pPr algn="ctr"/>
            <a:r>
              <a:rPr lang="fr-FR" sz="1400" smtClean="0"/>
              <a:t>Classe YORKTOWN</a:t>
            </a:r>
          </a:p>
          <a:p>
            <a:pPr algn="ctr"/>
            <a:r>
              <a:rPr lang="fr-FR" sz="1400" dirty="0" smtClean="0"/>
              <a:t>Longueur 251 m / Largeur 25 m</a:t>
            </a:r>
          </a:p>
          <a:p>
            <a:pPr algn="ctr"/>
            <a:r>
              <a:rPr lang="fr-FR" sz="1400" dirty="0" smtClean="0"/>
              <a:t>Masse 19800 </a:t>
            </a:r>
            <a:r>
              <a:rPr lang="fr-FR" sz="1400" dirty="0" err="1" smtClean="0"/>
              <a:t>t</a:t>
            </a:r>
            <a:r>
              <a:rPr lang="fr-FR" sz="1400" dirty="0" smtClean="0"/>
              <a:t> / Equipage 2000</a:t>
            </a:r>
            <a:endParaRPr lang="fr-FR" sz="1400" dirty="0"/>
          </a:p>
        </p:txBody>
      </p:sp>
    </p:spTree>
    <p:extLst>
      <p:ext uri="{BB962C8B-B14F-4D97-AF65-F5344CB8AC3E}">
        <p14:creationId xmlns:p14="http://schemas.microsoft.com/office/powerpoint/2010/main" val="24019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710</Words>
  <Application>Microsoft Macintosh PowerPoint</Application>
  <PresentationFormat>Personnalisé</PresentationFormat>
  <Paragraphs>68</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Baskerville Old Face</vt:lpstr>
      <vt:lpstr>Calibri</vt:lpstr>
      <vt:lpstr>Calibri Light</vt:lpstr>
      <vt:lpstr>Cooper Black</vt:lpstr>
      <vt:lpstr>Mangal</vt:lpstr>
      <vt:lpstr>Thème Office</vt:lpstr>
      <vt:lpstr>Présentation PowerPoint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38</cp:revision>
  <dcterms:created xsi:type="dcterms:W3CDTF">2020-08-04T12:46:42Z</dcterms:created>
  <dcterms:modified xsi:type="dcterms:W3CDTF">2020-09-08T08:27:41Z</dcterms:modified>
</cp:coreProperties>
</file>